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64" r:id="rId2"/>
    <p:sldId id="259" r:id="rId3"/>
    <p:sldId id="262" r:id="rId4"/>
    <p:sldId id="267" r:id="rId5"/>
    <p:sldId id="265" r:id="rId6"/>
    <p:sldId id="266" r:id="rId7"/>
    <p:sldId id="260" r:id="rId8"/>
  </p:sldIdLst>
  <p:sldSz cx="12192000" cy="6858000"/>
  <p:notesSz cx="6858000" cy="91440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8001"/>
    <a:srgbClr val="3A92B2"/>
    <a:srgbClr val="7B1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86176" autoAdjust="0"/>
  </p:normalViewPr>
  <p:slideViewPr>
    <p:cSldViewPr snapToGrid="0">
      <p:cViewPr varScale="1">
        <p:scale>
          <a:sx n="78" d="100"/>
          <a:sy n="78" d="100"/>
        </p:scale>
        <p:origin x="960" y="9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77AC1E-1DF3-4F30-B2C0-80CF66A22077}" type="datetimeFigureOut">
              <a:rPr lang="cs-CZ" smtClean="0"/>
              <a:t>14.04.2016</a:t>
            </a:fld>
            <a:endParaRPr lang="cs-CZ"/>
          </a:p>
        </p:txBody>
      </p:sp>
      <p:sp>
        <p:nvSpPr>
          <p:cNvPr id="4" name="Zástupný symbol pro obrázek snímk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873F00-4332-4B3D-AF1F-ADCDEDFD8660}" type="slidenum">
              <a:rPr lang="cs-CZ" smtClean="0"/>
              <a:t>‹#›</a:t>
            </a:fld>
            <a:endParaRPr lang="cs-CZ"/>
          </a:p>
        </p:txBody>
      </p:sp>
    </p:spTree>
    <p:extLst>
      <p:ext uri="{BB962C8B-B14F-4D97-AF65-F5344CB8AC3E}">
        <p14:creationId xmlns:p14="http://schemas.microsoft.com/office/powerpoint/2010/main" val="13488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Dobrý den,</a:t>
            </a:r>
            <a:r>
              <a:rPr lang="cs-CZ" baseline="0" dirty="0" smtClean="0"/>
              <a:t> jmenuji se Tomáš Moravec a rád bych vám představil svou bakalářskou práci, zabývající se zabezpečením vozidla proti krádeži. </a:t>
            </a:r>
            <a:endParaRPr lang="cs-CZ"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[ANIMACE]</a:t>
            </a:r>
            <a:endParaRPr lang="cs-CZ" baseline="0" dirty="0" smtClean="0"/>
          </a:p>
          <a:p>
            <a:r>
              <a:rPr lang="cs-CZ" baseline="0" dirty="0" smtClean="0"/>
              <a:t>Cílem </a:t>
            </a:r>
            <a:r>
              <a:rPr lang="cs-CZ" baseline="0" dirty="0" smtClean="0"/>
              <a:t>této práce není, jak zloději zabránit v krádeži, ale včasné varování majitele, při probíhajícím odcizování vozidla, včetně vysledování pachatele i s kradeným automobilem</a:t>
            </a:r>
            <a:r>
              <a:rPr lang="cs-CZ" baseline="0" dirty="0" smtClean="0"/>
              <a:t>.</a:t>
            </a:r>
          </a:p>
          <a:p>
            <a:endParaRPr lang="cs-CZ" dirty="0" smtClean="0"/>
          </a:p>
        </p:txBody>
      </p:sp>
      <p:sp>
        <p:nvSpPr>
          <p:cNvPr id="4" name="Zástupný symbol pro číslo snímku 3"/>
          <p:cNvSpPr>
            <a:spLocks noGrp="1"/>
          </p:cNvSpPr>
          <p:nvPr>
            <p:ph type="sldNum" sz="quarter" idx="10"/>
          </p:nvPr>
        </p:nvSpPr>
        <p:spPr/>
        <p:txBody>
          <a:bodyPr/>
          <a:lstStyle/>
          <a:p>
            <a:fld id="{1E873F00-4332-4B3D-AF1F-ADCDEDFD8660}" type="slidenum">
              <a:rPr lang="cs-CZ" smtClean="0"/>
              <a:t>1</a:t>
            </a:fld>
            <a:endParaRPr lang="cs-CZ"/>
          </a:p>
        </p:txBody>
      </p:sp>
    </p:spTree>
    <p:extLst>
      <p:ext uri="{BB962C8B-B14F-4D97-AF65-F5344CB8AC3E}">
        <p14:creationId xmlns:p14="http://schemas.microsoft.com/office/powerpoint/2010/main" val="2210099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Nyní</a:t>
            </a:r>
            <a:r>
              <a:rPr lang="cs-CZ" baseline="0" dirty="0" smtClean="0"/>
              <a:t> vám ukáži, jak vypadá komunikace se sledovacím zařízením. Pro ukázku jsem vybral situaci, kdy uživatel žádá </a:t>
            </a:r>
            <a:r>
              <a:rPr lang="cs-CZ" baseline="0" dirty="0" smtClean="0"/>
              <a:t>o </a:t>
            </a:r>
            <a:r>
              <a:rPr lang="cs-CZ" baseline="0" dirty="0" smtClean="0"/>
              <a:t>zaslání polohy zařízení.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[ANIMACE]</a:t>
            </a:r>
          </a:p>
          <a:p>
            <a:r>
              <a:rPr lang="cs-CZ" baseline="0" dirty="0" smtClean="0"/>
              <a:t>Nejdříve </a:t>
            </a:r>
            <a:r>
              <a:rPr lang="cs-CZ" baseline="0" dirty="0" smtClean="0"/>
              <a:t>uživatel </a:t>
            </a:r>
            <a:r>
              <a:rPr lang="cs-CZ" baseline="0" dirty="0" smtClean="0"/>
              <a:t>zašle SMS v základním nebo jím upraveném tvaru, kterým podává žádost o zaslání polohy.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[ANIMACE]</a:t>
            </a:r>
            <a:endParaRPr lang="cs-CZ" baseline="0" dirty="0" smtClean="0"/>
          </a:p>
          <a:p>
            <a:r>
              <a:rPr lang="cs-CZ" baseline="0" dirty="0" smtClean="0"/>
              <a:t>Komunikační modul žádost obdrží a přepošle všechna data do mnou naprogramované řídící jednotky. Ten data zpracuje zjistí, jaký je požadavek klienta a zašle do komunikačního modulu žádost o odeslání informační SMS.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[ANIMACE]</a:t>
            </a:r>
            <a:endParaRPr lang="cs-CZ" baseline="0" dirty="0" smtClean="0"/>
          </a:p>
          <a:p>
            <a:r>
              <a:rPr lang="cs-CZ" baseline="0" dirty="0" smtClean="0"/>
              <a:t>Klient obdrží informaci o tom, že se požadavek zpracovává. Nyní musí řídící jednotka přepnout komunikační modul do režimu GPS, kdy je nutné se připojit k dostatečnému množství satelitů, vyčítat data a zaznamenat validní souřadnice, provést jejich přepočty na zeměpisnou délku a šířku, následně přepnout komunikační modul zpět do režimu GSM a odeslat buď informaci, že polohu nebylo možné získat, nebo v našem případě, odkaz s polohou do Google </a:t>
            </a:r>
            <a:r>
              <a:rPr lang="cs-CZ" baseline="0" dirty="0" err="1" smtClean="0"/>
              <a:t>maps</a:t>
            </a:r>
            <a:r>
              <a:rPr lang="cs-CZ" baseline="0" dirty="0" smtClean="0"/>
              <a:t>.</a:t>
            </a:r>
            <a:endParaRPr lang="cs-CZ" dirty="0"/>
          </a:p>
        </p:txBody>
      </p:sp>
      <p:sp>
        <p:nvSpPr>
          <p:cNvPr id="4" name="Zástupný symbol pro číslo snímku 3"/>
          <p:cNvSpPr>
            <a:spLocks noGrp="1"/>
          </p:cNvSpPr>
          <p:nvPr>
            <p:ph type="sldNum" sz="quarter" idx="10"/>
          </p:nvPr>
        </p:nvSpPr>
        <p:spPr/>
        <p:txBody>
          <a:bodyPr/>
          <a:lstStyle/>
          <a:p>
            <a:fld id="{1E873F00-4332-4B3D-AF1F-ADCDEDFD8660}" type="slidenum">
              <a:rPr lang="cs-CZ" smtClean="0"/>
              <a:t>2</a:t>
            </a:fld>
            <a:endParaRPr lang="cs-CZ"/>
          </a:p>
        </p:txBody>
      </p:sp>
    </p:spTree>
    <p:extLst>
      <p:ext uri="{BB962C8B-B14F-4D97-AF65-F5344CB8AC3E}">
        <p14:creationId xmlns:p14="http://schemas.microsoft.com/office/powerpoint/2010/main" val="2615599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Základem všeho</a:t>
            </a:r>
            <a:r>
              <a:rPr lang="cs-CZ" baseline="0" dirty="0" smtClean="0"/>
              <a:t> je řídící jednotka, kterou programuji a která, jak vyplívá z názvu, řídí chod celého zařízení. </a:t>
            </a:r>
          </a:p>
          <a:p>
            <a:r>
              <a:rPr lang="en-US" baseline="0" dirty="0" smtClean="0"/>
              <a:t>[ANIMACE]</a:t>
            </a:r>
            <a:endParaRPr lang="cs-CZ" baseline="0" dirty="0" smtClean="0"/>
          </a:p>
          <a:p>
            <a:r>
              <a:rPr lang="cs-CZ" baseline="0" dirty="0" smtClean="0"/>
              <a:t>Řídící jednotka má na sebe napojeno komunikační rozhraní, které poskytuje přístup do sítí GPS, GSM a komunikaci přes protokol GPRS, která je součástí GSM.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[ANIMACE]</a:t>
            </a:r>
            <a:endParaRPr lang="cs-CZ" baseline="0" dirty="0" smtClean="0"/>
          </a:p>
          <a:p>
            <a:r>
              <a:rPr lang="cs-CZ" baseline="0" dirty="0" smtClean="0"/>
              <a:t>Napájení je zajištěno autobaterií, popřípadě záložním napájením, které je v případě vývoje poskytováno přímo ze sítě. Před poškozením chrání řídící jednotku vratná pojistka, která nemusí být měněna při přepětí nebo jiných nečekaných událostech.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[ANIMACE]</a:t>
            </a:r>
            <a:endParaRPr lang="cs-CZ"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cs-CZ" baseline="0" dirty="0" smtClean="0"/>
              <a:t>Vzhledem k tomu, že připojení do sítě GPS spotřebovává enormní množství energie, mohlo by se stát že při delší nečinnosti vozidla bude autobaterie vyčerpána. Tomu je zabráněno senzorem pohybu, který probudí řídící jednotku vždy, když je zaznamenán pohyb.</a:t>
            </a:r>
            <a:endParaRPr lang="cs-CZ" baseline="0" dirty="0" smtClean="0"/>
          </a:p>
          <a:p>
            <a:endParaRPr lang="cs-CZ" baseline="0" dirty="0" smtClean="0"/>
          </a:p>
          <a:p>
            <a:endParaRPr lang="cs-CZ" dirty="0"/>
          </a:p>
        </p:txBody>
      </p:sp>
      <p:sp>
        <p:nvSpPr>
          <p:cNvPr id="4" name="Zástupný symbol pro číslo snímku 3"/>
          <p:cNvSpPr>
            <a:spLocks noGrp="1"/>
          </p:cNvSpPr>
          <p:nvPr>
            <p:ph type="sldNum" sz="quarter" idx="10"/>
          </p:nvPr>
        </p:nvSpPr>
        <p:spPr/>
        <p:txBody>
          <a:bodyPr/>
          <a:lstStyle/>
          <a:p>
            <a:fld id="{1E873F00-4332-4B3D-AF1F-ADCDEDFD8660}" type="slidenum">
              <a:rPr lang="cs-CZ" smtClean="0"/>
              <a:t>3</a:t>
            </a:fld>
            <a:endParaRPr lang="cs-CZ"/>
          </a:p>
        </p:txBody>
      </p:sp>
    </p:spTree>
    <p:extLst>
      <p:ext uri="{BB962C8B-B14F-4D97-AF65-F5344CB8AC3E}">
        <p14:creationId xmlns:p14="http://schemas.microsoft.com/office/powerpoint/2010/main" val="1292734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1E873F00-4332-4B3D-AF1F-ADCDEDFD8660}" type="slidenum">
              <a:rPr lang="cs-CZ" smtClean="0"/>
              <a:t>4</a:t>
            </a:fld>
            <a:endParaRPr lang="cs-CZ"/>
          </a:p>
        </p:txBody>
      </p:sp>
    </p:spTree>
    <p:extLst>
      <p:ext uri="{BB962C8B-B14F-4D97-AF65-F5344CB8AC3E}">
        <p14:creationId xmlns:p14="http://schemas.microsoft.com/office/powerpoint/2010/main" val="3892025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1E873F00-4332-4B3D-AF1F-ADCDEDFD8660}" type="slidenum">
              <a:rPr lang="cs-CZ" smtClean="0"/>
              <a:t>7</a:t>
            </a:fld>
            <a:endParaRPr lang="cs-CZ"/>
          </a:p>
        </p:txBody>
      </p:sp>
    </p:spTree>
    <p:extLst>
      <p:ext uri="{BB962C8B-B14F-4D97-AF65-F5344CB8AC3E}">
        <p14:creationId xmlns:p14="http://schemas.microsoft.com/office/powerpoint/2010/main" val="3266968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Nadpis 1"/>
          <p:cNvSpPr>
            <a:spLocks noGrp="1"/>
          </p:cNvSpPr>
          <p:nvPr>
            <p:ph type="ctrTitle"/>
          </p:nvPr>
        </p:nvSpPr>
        <p:spPr>
          <a:xfrm>
            <a:off x="1524000" y="1122363"/>
            <a:ext cx="9144000" cy="2387600"/>
          </a:xfrm>
        </p:spPr>
        <p:txBody>
          <a:bodyPr anchor="b"/>
          <a:lstStyle>
            <a:lvl1pPr algn="ctr">
              <a:defRPr sz="6000"/>
            </a:lvl1pPr>
          </a:lstStyle>
          <a:p>
            <a:r>
              <a:rPr lang="cs-CZ" smtClean="0"/>
              <a:t>Kliknutím lze upravit styl.</a:t>
            </a:r>
            <a:endParaRPr lang="cs-CZ"/>
          </a:p>
        </p:txBody>
      </p:sp>
      <p:sp>
        <p:nvSpPr>
          <p:cNvPr id="3" name="Podnadpis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smtClean="0"/>
              <a:t>Kliknutím můžete upravit styl předlohy.</a:t>
            </a:r>
            <a:endParaRPr lang="cs-CZ"/>
          </a:p>
        </p:txBody>
      </p:sp>
      <p:sp>
        <p:nvSpPr>
          <p:cNvPr id="4" name="Zástupný symbol pro datum 3"/>
          <p:cNvSpPr>
            <a:spLocks noGrp="1"/>
          </p:cNvSpPr>
          <p:nvPr>
            <p:ph type="dt" sz="half" idx="10"/>
          </p:nvPr>
        </p:nvSpPr>
        <p:spPr/>
        <p:txBody>
          <a:bodyPr/>
          <a:lstStyle/>
          <a:p>
            <a:fld id="{E330E18F-AC11-4C68-8751-A9DA2175EF84}" type="datetimeFigureOut">
              <a:rPr lang="cs-CZ" smtClean="0"/>
              <a:t>14.04.2016</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95177AFD-EDE0-4EA9-A5E7-E255D8762128}" type="slidenum">
              <a:rPr lang="cs-CZ" smtClean="0"/>
              <a:t>‹#›</a:t>
            </a:fld>
            <a:endParaRPr lang="cs-CZ"/>
          </a:p>
        </p:txBody>
      </p:sp>
    </p:spTree>
    <p:extLst>
      <p:ext uri="{BB962C8B-B14F-4D97-AF65-F5344CB8AC3E}">
        <p14:creationId xmlns:p14="http://schemas.microsoft.com/office/powerpoint/2010/main" val="218220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smtClean="0"/>
              <a:t>Kliknutím lze upravit styl.</a:t>
            </a:r>
            <a:endParaRPr lang="cs-CZ"/>
          </a:p>
        </p:txBody>
      </p:sp>
      <p:sp>
        <p:nvSpPr>
          <p:cNvPr id="3" name="Zástupný symbol pro svislý text 2"/>
          <p:cNvSpPr>
            <a:spLocks noGrp="1"/>
          </p:cNvSpPr>
          <p:nvPr>
            <p:ph type="body" orient="vert" idx="1"/>
          </p:nvPr>
        </p:nvSpPr>
        <p:spPr/>
        <p:txBody>
          <a:bodyPr vert="eaVert"/>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datum 3"/>
          <p:cNvSpPr>
            <a:spLocks noGrp="1"/>
          </p:cNvSpPr>
          <p:nvPr>
            <p:ph type="dt" sz="half" idx="10"/>
          </p:nvPr>
        </p:nvSpPr>
        <p:spPr/>
        <p:txBody>
          <a:bodyPr/>
          <a:lstStyle/>
          <a:p>
            <a:fld id="{E330E18F-AC11-4C68-8751-A9DA2175EF84}" type="datetimeFigureOut">
              <a:rPr lang="cs-CZ" smtClean="0"/>
              <a:t>14.04.2016</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95177AFD-EDE0-4EA9-A5E7-E255D8762128}" type="slidenum">
              <a:rPr lang="cs-CZ" smtClean="0"/>
              <a:t>‹#›</a:t>
            </a:fld>
            <a:endParaRPr lang="cs-CZ"/>
          </a:p>
        </p:txBody>
      </p:sp>
    </p:spTree>
    <p:extLst>
      <p:ext uri="{BB962C8B-B14F-4D97-AF65-F5344CB8AC3E}">
        <p14:creationId xmlns:p14="http://schemas.microsoft.com/office/powerpoint/2010/main" val="490466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Svislý nadpis 1"/>
          <p:cNvSpPr>
            <a:spLocks noGrp="1"/>
          </p:cNvSpPr>
          <p:nvPr>
            <p:ph type="title" orient="vert"/>
          </p:nvPr>
        </p:nvSpPr>
        <p:spPr>
          <a:xfrm>
            <a:off x="8724900" y="365125"/>
            <a:ext cx="2628900" cy="5811838"/>
          </a:xfrm>
        </p:spPr>
        <p:txBody>
          <a:bodyPr vert="eaVert"/>
          <a:lstStyle/>
          <a:p>
            <a:r>
              <a:rPr lang="cs-CZ" smtClean="0"/>
              <a:t>Kliknutím lze upravit styl.</a:t>
            </a:r>
            <a:endParaRPr lang="cs-CZ"/>
          </a:p>
        </p:txBody>
      </p:sp>
      <p:sp>
        <p:nvSpPr>
          <p:cNvPr id="3" name="Zástupný symbol pro svislý text 2"/>
          <p:cNvSpPr>
            <a:spLocks noGrp="1"/>
          </p:cNvSpPr>
          <p:nvPr>
            <p:ph type="body" orient="vert" idx="1"/>
          </p:nvPr>
        </p:nvSpPr>
        <p:spPr>
          <a:xfrm>
            <a:off x="838200" y="365125"/>
            <a:ext cx="7734300" cy="5811838"/>
          </a:xfrm>
        </p:spPr>
        <p:txBody>
          <a:bodyPr vert="eaVert"/>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datum 3"/>
          <p:cNvSpPr>
            <a:spLocks noGrp="1"/>
          </p:cNvSpPr>
          <p:nvPr>
            <p:ph type="dt" sz="half" idx="10"/>
          </p:nvPr>
        </p:nvSpPr>
        <p:spPr/>
        <p:txBody>
          <a:bodyPr/>
          <a:lstStyle/>
          <a:p>
            <a:fld id="{E330E18F-AC11-4C68-8751-A9DA2175EF84}" type="datetimeFigureOut">
              <a:rPr lang="cs-CZ" smtClean="0"/>
              <a:t>14.04.2016</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95177AFD-EDE0-4EA9-A5E7-E255D8762128}" type="slidenum">
              <a:rPr lang="cs-CZ" smtClean="0"/>
              <a:t>‹#›</a:t>
            </a:fld>
            <a:endParaRPr lang="cs-CZ"/>
          </a:p>
        </p:txBody>
      </p:sp>
    </p:spTree>
    <p:extLst>
      <p:ext uri="{BB962C8B-B14F-4D97-AF65-F5344CB8AC3E}">
        <p14:creationId xmlns:p14="http://schemas.microsoft.com/office/powerpoint/2010/main" val="4128766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smtClean="0"/>
              <a:t>Kliknutím lze upravit styl.</a:t>
            </a:r>
            <a:endParaRPr lang="cs-CZ"/>
          </a:p>
        </p:txBody>
      </p:sp>
      <p:sp>
        <p:nvSpPr>
          <p:cNvPr id="3" name="Zástupný symbol pro obsah 2"/>
          <p:cNvSpPr>
            <a:spLocks noGrp="1"/>
          </p:cNvSpPr>
          <p:nvPr>
            <p:ph idx="1"/>
          </p:nvPr>
        </p:nvSpPr>
        <p:spPr/>
        <p:txBody>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datum 3"/>
          <p:cNvSpPr>
            <a:spLocks noGrp="1"/>
          </p:cNvSpPr>
          <p:nvPr>
            <p:ph type="dt" sz="half" idx="10"/>
          </p:nvPr>
        </p:nvSpPr>
        <p:spPr/>
        <p:txBody>
          <a:bodyPr/>
          <a:lstStyle/>
          <a:p>
            <a:fld id="{E330E18F-AC11-4C68-8751-A9DA2175EF84}" type="datetimeFigureOut">
              <a:rPr lang="cs-CZ" smtClean="0"/>
              <a:t>14.04.2016</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95177AFD-EDE0-4EA9-A5E7-E255D8762128}" type="slidenum">
              <a:rPr lang="cs-CZ" smtClean="0"/>
              <a:t>‹#›</a:t>
            </a:fld>
            <a:endParaRPr lang="cs-CZ"/>
          </a:p>
        </p:txBody>
      </p:sp>
    </p:spTree>
    <p:extLst>
      <p:ext uri="{BB962C8B-B14F-4D97-AF65-F5344CB8AC3E}">
        <p14:creationId xmlns:p14="http://schemas.microsoft.com/office/powerpoint/2010/main" val="273895453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části">
    <p:spTree>
      <p:nvGrpSpPr>
        <p:cNvPr id="1" name=""/>
        <p:cNvGrpSpPr/>
        <p:nvPr/>
      </p:nvGrpSpPr>
      <p:grpSpPr>
        <a:xfrm>
          <a:off x="0" y="0"/>
          <a:ext cx="0" cy="0"/>
          <a:chOff x="0" y="0"/>
          <a:chExt cx="0" cy="0"/>
        </a:xfrm>
      </p:grpSpPr>
      <p:sp>
        <p:nvSpPr>
          <p:cNvPr id="2" name="Nadpis 1"/>
          <p:cNvSpPr>
            <a:spLocks noGrp="1"/>
          </p:cNvSpPr>
          <p:nvPr>
            <p:ph type="title"/>
          </p:nvPr>
        </p:nvSpPr>
        <p:spPr>
          <a:xfrm>
            <a:off x="831850" y="1709738"/>
            <a:ext cx="10515600" cy="2852737"/>
          </a:xfrm>
        </p:spPr>
        <p:txBody>
          <a:bodyPr anchor="b"/>
          <a:lstStyle>
            <a:lvl1pPr>
              <a:defRPr sz="6000"/>
            </a:lvl1pPr>
          </a:lstStyle>
          <a:p>
            <a:r>
              <a:rPr lang="cs-CZ" smtClean="0"/>
              <a:t>Kliknutím lze upravit styl.</a:t>
            </a:r>
            <a:endParaRPr lang="cs-CZ"/>
          </a:p>
        </p:txBody>
      </p:sp>
      <p:sp>
        <p:nvSpPr>
          <p:cNvPr id="3" name="Zástupný symbol pro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cs-CZ" smtClean="0"/>
              <a:t>Upravte styly předlohy textu.</a:t>
            </a:r>
          </a:p>
        </p:txBody>
      </p:sp>
      <p:sp>
        <p:nvSpPr>
          <p:cNvPr id="4" name="Zástupný symbol pro datum 3"/>
          <p:cNvSpPr>
            <a:spLocks noGrp="1"/>
          </p:cNvSpPr>
          <p:nvPr>
            <p:ph type="dt" sz="half" idx="10"/>
          </p:nvPr>
        </p:nvSpPr>
        <p:spPr/>
        <p:txBody>
          <a:bodyPr/>
          <a:lstStyle/>
          <a:p>
            <a:fld id="{E330E18F-AC11-4C68-8751-A9DA2175EF84}" type="datetimeFigureOut">
              <a:rPr lang="cs-CZ" smtClean="0"/>
              <a:t>14.04.2016</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95177AFD-EDE0-4EA9-A5E7-E255D8762128}" type="slidenum">
              <a:rPr lang="cs-CZ" smtClean="0"/>
              <a:t>‹#›</a:t>
            </a:fld>
            <a:endParaRPr lang="cs-CZ"/>
          </a:p>
        </p:txBody>
      </p:sp>
    </p:spTree>
    <p:extLst>
      <p:ext uri="{BB962C8B-B14F-4D97-AF65-F5344CB8AC3E}">
        <p14:creationId xmlns:p14="http://schemas.microsoft.com/office/powerpoint/2010/main" val="3573288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smtClean="0"/>
              <a:t>Kliknutím lze upravit styl.</a:t>
            </a:r>
            <a:endParaRPr lang="cs-CZ"/>
          </a:p>
        </p:txBody>
      </p:sp>
      <p:sp>
        <p:nvSpPr>
          <p:cNvPr id="3" name="Zástupný symbol pro obsah 2"/>
          <p:cNvSpPr>
            <a:spLocks noGrp="1"/>
          </p:cNvSpPr>
          <p:nvPr>
            <p:ph sz="half" idx="1"/>
          </p:nvPr>
        </p:nvSpPr>
        <p:spPr>
          <a:xfrm>
            <a:off x="838200" y="1825625"/>
            <a:ext cx="5181600" cy="4351338"/>
          </a:xfrm>
        </p:spPr>
        <p:txBody>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obsah 3"/>
          <p:cNvSpPr>
            <a:spLocks noGrp="1"/>
          </p:cNvSpPr>
          <p:nvPr>
            <p:ph sz="half" idx="2"/>
          </p:nvPr>
        </p:nvSpPr>
        <p:spPr>
          <a:xfrm>
            <a:off x="6172200" y="1825625"/>
            <a:ext cx="5181600" cy="4351338"/>
          </a:xfrm>
        </p:spPr>
        <p:txBody>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5" name="Zástupný symbol pro datum 4"/>
          <p:cNvSpPr>
            <a:spLocks noGrp="1"/>
          </p:cNvSpPr>
          <p:nvPr>
            <p:ph type="dt" sz="half" idx="10"/>
          </p:nvPr>
        </p:nvSpPr>
        <p:spPr/>
        <p:txBody>
          <a:bodyPr/>
          <a:lstStyle/>
          <a:p>
            <a:fld id="{E330E18F-AC11-4C68-8751-A9DA2175EF84}" type="datetimeFigureOut">
              <a:rPr lang="cs-CZ" smtClean="0"/>
              <a:t>14.04.2016</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95177AFD-EDE0-4EA9-A5E7-E255D8762128}" type="slidenum">
              <a:rPr lang="cs-CZ" smtClean="0"/>
              <a:t>‹#›</a:t>
            </a:fld>
            <a:endParaRPr lang="cs-CZ"/>
          </a:p>
        </p:txBody>
      </p:sp>
    </p:spTree>
    <p:extLst>
      <p:ext uri="{BB962C8B-B14F-4D97-AF65-F5344CB8AC3E}">
        <p14:creationId xmlns:p14="http://schemas.microsoft.com/office/powerpoint/2010/main" val="2525406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Nadpis 1"/>
          <p:cNvSpPr>
            <a:spLocks noGrp="1"/>
          </p:cNvSpPr>
          <p:nvPr>
            <p:ph type="title"/>
          </p:nvPr>
        </p:nvSpPr>
        <p:spPr>
          <a:xfrm>
            <a:off x="839788" y="365125"/>
            <a:ext cx="10515600" cy="1325563"/>
          </a:xfrm>
        </p:spPr>
        <p:txBody>
          <a:bodyPr/>
          <a:lstStyle/>
          <a:p>
            <a:r>
              <a:rPr lang="cs-CZ" smtClean="0"/>
              <a:t>Kliknutím lze upravit styl.</a:t>
            </a:r>
            <a:endParaRPr lang="cs-CZ"/>
          </a:p>
        </p:txBody>
      </p:sp>
      <p:sp>
        <p:nvSpPr>
          <p:cNvPr id="3" name="Zástupný symbol pro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smtClean="0"/>
              <a:t>Upravte styly předlohy textu.</a:t>
            </a:r>
          </a:p>
        </p:txBody>
      </p:sp>
      <p:sp>
        <p:nvSpPr>
          <p:cNvPr id="4" name="Zástupný symbol pro obsah 3"/>
          <p:cNvSpPr>
            <a:spLocks noGrp="1"/>
          </p:cNvSpPr>
          <p:nvPr>
            <p:ph sz="half" idx="2"/>
          </p:nvPr>
        </p:nvSpPr>
        <p:spPr>
          <a:xfrm>
            <a:off x="839788" y="2505075"/>
            <a:ext cx="5157787" cy="3684588"/>
          </a:xfrm>
        </p:spPr>
        <p:txBody>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5" name="Zástupný symbol pro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smtClean="0"/>
              <a:t>Upravte styly předlohy textu.</a:t>
            </a:r>
          </a:p>
        </p:txBody>
      </p:sp>
      <p:sp>
        <p:nvSpPr>
          <p:cNvPr id="6" name="Zástupný symbol pro obsah 5"/>
          <p:cNvSpPr>
            <a:spLocks noGrp="1"/>
          </p:cNvSpPr>
          <p:nvPr>
            <p:ph sz="quarter" idx="4"/>
          </p:nvPr>
        </p:nvSpPr>
        <p:spPr>
          <a:xfrm>
            <a:off x="6172200" y="2505075"/>
            <a:ext cx="5183188" cy="3684588"/>
          </a:xfrm>
        </p:spPr>
        <p:txBody>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7" name="Zástupný symbol pro datum 6"/>
          <p:cNvSpPr>
            <a:spLocks noGrp="1"/>
          </p:cNvSpPr>
          <p:nvPr>
            <p:ph type="dt" sz="half" idx="10"/>
          </p:nvPr>
        </p:nvSpPr>
        <p:spPr/>
        <p:txBody>
          <a:bodyPr/>
          <a:lstStyle/>
          <a:p>
            <a:fld id="{E330E18F-AC11-4C68-8751-A9DA2175EF84}" type="datetimeFigureOut">
              <a:rPr lang="cs-CZ" smtClean="0"/>
              <a:t>14.04.2016</a:t>
            </a:fld>
            <a:endParaRPr lang="cs-CZ"/>
          </a:p>
        </p:txBody>
      </p:sp>
      <p:sp>
        <p:nvSpPr>
          <p:cNvPr id="8" name="Zástupný symbol pro zápatí 7"/>
          <p:cNvSpPr>
            <a:spLocks noGrp="1"/>
          </p:cNvSpPr>
          <p:nvPr>
            <p:ph type="ftr" sz="quarter" idx="11"/>
          </p:nvPr>
        </p:nvSpPr>
        <p:spPr/>
        <p:txBody>
          <a:bodyPr/>
          <a:lstStyle/>
          <a:p>
            <a:endParaRPr lang="cs-CZ"/>
          </a:p>
        </p:txBody>
      </p:sp>
      <p:sp>
        <p:nvSpPr>
          <p:cNvPr id="9" name="Zástupný symbol pro číslo snímku 8"/>
          <p:cNvSpPr>
            <a:spLocks noGrp="1"/>
          </p:cNvSpPr>
          <p:nvPr>
            <p:ph type="sldNum" sz="quarter" idx="12"/>
          </p:nvPr>
        </p:nvSpPr>
        <p:spPr/>
        <p:txBody>
          <a:bodyPr/>
          <a:lstStyle/>
          <a:p>
            <a:fld id="{95177AFD-EDE0-4EA9-A5E7-E255D8762128}" type="slidenum">
              <a:rPr lang="cs-CZ" smtClean="0"/>
              <a:t>‹#›</a:t>
            </a:fld>
            <a:endParaRPr lang="cs-CZ"/>
          </a:p>
        </p:txBody>
      </p:sp>
    </p:spTree>
    <p:extLst>
      <p:ext uri="{BB962C8B-B14F-4D97-AF65-F5344CB8AC3E}">
        <p14:creationId xmlns:p14="http://schemas.microsoft.com/office/powerpoint/2010/main" val="1416589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Jenom nadpis">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smtClean="0"/>
              <a:t>Kliknutím lze upravit styl.</a:t>
            </a:r>
            <a:endParaRPr lang="cs-CZ"/>
          </a:p>
        </p:txBody>
      </p:sp>
      <p:sp>
        <p:nvSpPr>
          <p:cNvPr id="3" name="Zástupný symbol pro datum 2"/>
          <p:cNvSpPr>
            <a:spLocks noGrp="1"/>
          </p:cNvSpPr>
          <p:nvPr>
            <p:ph type="dt" sz="half" idx="10"/>
          </p:nvPr>
        </p:nvSpPr>
        <p:spPr/>
        <p:txBody>
          <a:bodyPr/>
          <a:lstStyle/>
          <a:p>
            <a:fld id="{E330E18F-AC11-4C68-8751-A9DA2175EF84}" type="datetimeFigureOut">
              <a:rPr lang="cs-CZ" smtClean="0"/>
              <a:t>14.04.2016</a:t>
            </a:fld>
            <a:endParaRPr lang="cs-CZ"/>
          </a:p>
        </p:txBody>
      </p:sp>
      <p:sp>
        <p:nvSpPr>
          <p:cNvPr id="4" name="Zástupný symbol pro zápatí 3"/>
          <p:cNvSpPr>
            <a:spLocks noGrp="1"/>
          </p:cNvSpPr>
          <p:nvPr>
            <p:ph type="ftr" sz="quarter" idx="11"/>
          </p:nvPr>
        </p:nvSpPr>
        <p:spPr/>
        <p:txBody>
          <a:bodyPr/>
          <a:lstStyle/>
          <a:p>
            <a:endParaRPr lang="cs-CZ"/>
          </a:p>
        </p:txBody>
      </p:sp>
      <p:sp>
        <p:nvSpPr>
          <p:cNvPr id="5" name="Zástupný symbol pro číslo snímku 4"/>
          <p:cNvSpPr>
            <a:spLocks noGrp="1"/>
          </p:cNvSpPr>
          <p:nvPr>
            <p:ph type="sldNum" sz="quarter" idx="12"/>
          </p:nvPr>
        </p:nvSpPr>
        <p:spPr/>
        <p:txBody>
          <a:bodyPr/>
          <a:lstStyle/>
          <a:p>
            <a:fld id="{95177AFD-EDE0-4EA9-A5E7-E255D8762128}" type="slidenum">
              <a:rPr lang="cs-CZ" smtClean="0"/>
              <a:t>‹#›</a:t>
            </a:fld>
            <a:endParaRPr lang="cs-CZ"/>
          </a:p>
        </p:txBody>
      </p:sp>
    </p:spTree>
    <p:extLst>
      <p:ext uri="{BB962C8B-B14F-4D97-AF65-F5344CB8AC3E}">
        <p14:creationId xmlns:p14="http://schemas.microsoft.com/office/powerpoint/2010/main" val="2017002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Zástupný symbol pro datum 1"/>
          <p:cNvSpPr>
            <a:spLocks noGrp="1"/>
          </p:cNvSpPr>
          <p:nvPr>
            <p:ph type="dt" sz="half" idx="10"/>
          </p:nvPr>
        </p:nvSpPr>
        <p:spPr/>
        <p:txBody>
          <a:bodyPr/>
          <a:lstStyle/>
          <a:p>
            <a:fld id="{E330E18F-AC11-4C68-8751-A9DA2175EF84}" type="datetimeFigureOut">
              <a:rPr lang="cs-CZ" smtClean="0"/>
              <a:t>14.04.2016</a:t>
            </a:fld>
            <a:endParaRPr lang="cs-CZ"/>
          </a:p>
        </p:txBody>
      </p:sp>
      <p:sp>
        <p:nvSpPr>
          <p:cNvPr id="3" name="Zástupný symbol pro zápatí 2"/>
          <p:cNvSpPr>
            <a:spLocks noGrp="1"/>
          </p:cNvSpPr>
          <p:nvPr>
            <p:ph type="ftr" sz="quarter" idx="11"/>
          </p:nvPr>
        </p:nvSpPr>
        <p:spPr/>
        <p:txBody>
          <a:bodyPr/>
          <a:lstStyle/>
          <a:p>
            <a:endParaRPr lang="cs-CZ"/>
          </a:p>
        </p:txBody>
      </p:sp>
      <p:sp>
        <p:nvSpPr>
          <p:cNvPr id="4" name="Zástupný symbol pro číslo snímku 3"/>
          <p:cNvSpPr>
            <a:spLocks noGrp="1"/>
          </p:cNvSpPr>
          <p:nvPr>
            <p:ph type="sldNum" sz="quarter" idx="12"/>
          </p:nvPr>
        </p:nvSpPr>
        <p:spPr/>
        <p:txBody>
          <a:bodyPr/>
          <a:lstStyle/>
          <a:p>
            <a:fld id="{95177AFD-EDE0-4EA9-A5E7-E255D8762128}" type="slidenum">
              <a:rPr lang="cs-CZ" smtClean="0"/>
              <a:t>‹#›</a:t>
            </a:fld>
            <a:endParaRPr lang="cs-CZ"/>
          </a:p>
        </p:txBody>
      </p:sp>
    </p:spTree>
    <p:extLst>
      <p:ext uri="{BB962C8B-B14F-4D97-AF65-F5344CB8AC3E}">
        <p14:creationId xmlns:p14="http://schemas.microsoft.com/office/powerpoint/2010/main" val="2504341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839788" y="457200"/>
            <a:ext cx="3932237" cy="1600200"/>
          </a:xfrm>
        </p:spPr>
        <p:txBody>
          <a:bodyPr anchor="b"/>
          <a:lstStyle>
            <a:lvl1pPr>
              <a:defRPr sz="3200"/>
            </a:lvl1pPr>
          </a:lstStyle>
          <a:p>
            <a:r>
              <a:rPr lang="cs-CZ" smtClean="0"/>
              <a:t>Kliknutím lze upravit styl.</a:t>
            </a:r>
            <a:endParaRPr lang="cs-CZ"/>
          </a:p>
        </p:txBody>
      </p:sp>
      <p:sp>
        <p:nvSpPr>
          <p:cNvPr id="3" name="Zástupný symbol pro obsah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smtClean="0"/>
              <a:t>Upravte styly předlohy textu.</a:t>
            </a:r>
          </a:p>
        </p:txBody>
      </p:sp>
      <p:sp>
        <p:nvSpPr>
          <p:cNvPr id="5" name="Zástupný symbol pro datum 4"/>
          <p:cNvSpPr>
            <a:spLocks noGrp="1"/>
          </p:cNvSpPr>
          <p:nvPr>
            <p:ph type="dt" sz="half" idx="10"/>
          </p:nvPr>
        </p:nvSpPr>
        <p:spPr/>
        <p:txBody>
          <a:bodyPr/>
          <a:lstStyle/>
          <a:p>
            <a:fld id="{E330E18F-AC11-4C68-8751-A9DA2175EF84}" type="datetimeFigureOut">
              <a:rPr lang="cs-CZ" smtClean="0"/>
              <a:t>14.04.2016</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95177AFD-EDE0-4EA9-A5E7-E255D8762128}" type="slidenum">
              <a:rPr lang="cs-CZ" smtClean="0"/>
              <a:t>‹#›</a:t>
            </a:fld>
            <a:endParaRPr lang="cs-CZ"/>
          </a:p>
        </p:txBody>
      </p:sp>
    </p:spTree>
    <p:extLst>
      <p:ext uri="{BB962C8B-B14F-4D97-AF65-F5344CB8AC3E}">
        <p14:creationId xmlns:p14="http://schemas.microsoft.com/office/powerpoint/2010/main" val="3671223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839788" y="457200"/>
            <a:ext cx="3932237" cy="1600200"/>
          </a:xfrm>
        </p:spPr>
        <p:txBody>
          <a:bodyPr anchor="b"/>
          <a:lstStyle>
            <a:lvl1pPr>
              <a:defRPr sz="3200"/>
            </a:lvl1pPr>
          </a:lstStyle>
          <a:p>
            <a:r>
              <a:rPr lang="cs-CZ" smtClean="0"/>
              <a:t>Kliknutím lze upravit styl.</a:t>
            </a:r>
            <a:endParaRPr lang="cs-CZ"/>
          </a:p>
        </p:txBody>
      </p:sp>
      <p:sp>
        <p:nvSpPr>
          <p:cNvPr id="3" name="Zástupný symbol pro obrázek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Zástupný symbol pro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smtClean="0"/>
              <a:t>Upravte styly předlohy textu.</a:t>
            </a:r>
          </a:p>
        </p:txBody>
      </p:sp>
      <p:sp>
        <p:nvSpPr>
          <p:cNvPr id="5" name="Zástupný symbol pro datum 4"/>
          <p:cNvSpPr>
            <a:spLocks noGrp="1"/>
          </p:cNvSpPr>
          <p:nvPr>
            <p:ph type="dt" sz="half" idx="10"/>
          </p:nvPr>
        </p:nvSpPr>
        <p:spPr/>
        <p:txBody>
          <a:bodyPr/>
          <a:lstStyle/>
          <a:p>
            <a:fld id="{E330E18F-AC11-4C68-8751-A9DA2175EF84}" type="datetimeFigureOut">
              <a:rPr lang="cs-CZ" smtClean="0"/>
              <a:t>14.04.2016</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95177AFD-EDE0-4EA9-A5E7-E255D8762128}" type="slidenum">
              <a:rPr lang="cs-CZ" smtClean="0"/>
              <a:t>‹#›</a:t>
            </a:fld>
            <a:endParaRPr lang="cs-CZ"/>
          </a:p>
        </p:txBody>
      </p:sp>
    </p:spTree>
    <p:extLst>
      <p:ext uri="{BB962C8B-B14F-4D97-AF65-F5344CB8AC3E}">
        <p14:creationId xmlns:p14="http://schemas.microsoft.com/office/powerpoint/2010/main" val="1913803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nadpis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smtClean="0"/>
              <a:t>Kliknutím lze upravit styl.</a:t>
            </a:r>
            <a:endParaRPr lang="cs-CZ"/>
          </a:p>
        </p:txBody>
      </p:sp>
      <p:sp>
        <p:nvSpPr>
          <p:cNvPr id="3" name="Zástupný symbol pro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30E18F-AC11-4C68-8751-A9DA2175EF84}" type="datetimeFigureOut">
              <a:rPr lang="cs-CZ" smtClean="0"/>
              <a:t>14.04.2016</a:t>
            </a:fld>
            <a:endParaRPr lang="cs-CZ"/>
          </a:p>
        </p:txBody>
      </p:sp>
      <p:sp>
        <p:nvSpPr>
          <p:cNvPr id="5" name="Zástupný symbol pro zápatí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Zástupný symbol pro číslo snímk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177AFD-EDE0-4EA9-A5E7-E255D8762128}" type="slidenum">
              <a:rPr lang="cs-CZ" smtClean="0"/>
              <a:t>‹#›</a:t>
            </a:fld>
            <a:endParaRPr lang="cs-CZ"/>
          </a:p>
        </p:txBody>
      </p:sp>
    </p:spTree>
    <p:extLst>
      <p:ext uri="{BB962C8B-B14F-4D97-AF65-F5344CB8AC3E}">
        <p14:creationId xmlns:p14="http://schemas.microsoft.com/office/powerpoint/2010/main" val="998661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3.wdp"/><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ázek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2968"/>
            <a:ext cx="12191999" cy="6735655"/>
          </a:xfrm>
          <a:prstGeom prst="rect">
            <a:avLst/>
          </a:prstGeom>
        </p:spPr>
      </p:pic>
      <p:sp>
        <p:nvSpPr>
          <p:cNvPr id="8" name="Nadpis 1"/>
          <p:cNvSpPr txBox="1">
            <a:spLocks/>
          </p:cNvSpPr>
          <p:nvPr/>
        </p:nvSpPr>
        <p:spPr>
          <a:xfrm>
            <a:off x="-7366" y="274320"/>
            <a:ext cx="12199366" cy="1810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cs-CZ" dirty="0" smtClean="0"/>
              <a:t>Koncept nízkonákladového sledovacího</a:t>
            </a:r>
            <a:br>
              <a:rPr lang="cs-CZ" dirty="0" smtClean="0"/>
            </a:br>
            <a:r>
              <a:rPr lang="cs-CZ" dirty="0" smtClean="0"/>
              <a:t>zařízení pro osobní automobily</a:t>
            </a:r>
            <a:endParaRPr lang="cs-CZ" dirty="0"/>
          </a:p>
        </p:txBody>
      </p:sp>
      <p:pic>
        <p:nvPicPr>
          <p:cNvPr id="2" name="Obrázek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0" y="1301084"/>
            <a:ext cx="10058400" cy="5556916"/>
          </a:xfrm>
          <a:prstGeom prst="rect">
            <a:avLst/>
          </a:prstGeom>
        </p:spPr>
      </p:pic>
      <p:pic>
        <p:nvPicPr>
          <p:cNvPr id="3" name="Obrázek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3117" y="1511396"/>
            <a:ext cx="10058399" cy="5556916"/>
          </a:xfrm>
          <a:prstGeom prst="rect">
            <a:avLst/>
          </a:prstGeom>
        </p:spPr>
      </p:pic>
      <p:pic>
        <p:nvPicPr>
          <p:cNvPr id="6" name="Obrázek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05296" y="5021020"/>
            <a:ext cx="1068540" cy="892819"/>
          </a:xfrm>
          <a:prstGeom prst="rect">
            <a:avLst/>
          </a:prstGeom>
        </p:spPr>
      </p:pic>
      <p:pic>
        <p:nvPicPr>
          <p:cNvPr id="7" name="Obrázek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70496" y="4833778"/>
            <a:ext cx="1068540" cy="892819"/>
          </a:xfrm>
          <a:prstGeom prst="rect">
            <a:avLst/>
          </a:prstGeom>
        </p:spPr>
      </p:pic>
      <p:pic>
        <p:nvPicPr>
          <p:cNvPr id="9" name="Obrázek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35696" y="4646536"/>
            <a:ext cx="1068540" cy="892819"/>
          </a:xfrm>
          <a:prstGeom prst="rect">
            <a:avLst/>
          </a:prstGeom>
        </p:spPr>
      </p:pic>
      <p:pic>
        <p:nvPicPr>
          <p:cNvPr id="11" name="Obrázek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00896" y="4463340"/>
            <a:ext cx="1068540" cy="892819"/>
          </a:xfrm>
          <a:prstGeom prst="rect">
            <a:avLst/>
          </a:prstGeom>
        </p:spPr>
      </p:pic>
      <p:pic>
        <p:nvPicPr>
          <p:cNvPr id="12" name="Obrázek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66096" y="4289854"/>
            <a:ext cx="1068540" cy="892819"/>
          </a:xfrm>
          <a:prstGeom prst="rect">
            <a:avLst/>
          </a:prstGeom>
        </p:spPr>
      </p:pic>
      <p:pic>
        <p:nvPicPr>
          <p:cNvPr id="13" name="Obrázek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683141" y="4079542"/>
            <a:ext cx="1068540" cy="892819"/>
          </a:xfrm>
          <a:prstGeom prst="rect">
            <a:avLst/>
          </a:prstGeom>
        </p:spPr>
      </p:pic>
    </p:spTree>
    <p:extLst>
      <p:ext uri="{BB962C8B-B14F-4D97-AF65-F5344CB8AC3E}">
        <p14:creationId xmlns:p14="http://schemas.microsoft.com/office/powerpoint/2010/main" val="2608419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4.16667E-7 -2.96296E-6 L 0.48359 -0.16435 " pathEditMode="relative" rAng="0" ptsTypes="AA">
                                      <p:cBhvr>
                                        <p:cTn id="9" dur="2000" fill="hold"/>
                                        <p:tgtEl>
                                          <p:spTgt spid="3"/>
                                        </p:tgtEl>
                                        <p:attrNameLst>
                                          <p:attrName>ppt_x</p:attrName>
                                          <p:attrName>ppt_y</p:attrName>
                                        </p:attrNameLst>
                                      </p:cBhvr>
                                      <p:rCtr x="24180" y="-8218"/>
                                    </p:animMotion>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7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10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125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150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17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ráze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60" y="0"/>
            <a:ext cx="14541833" cy="6858000"/>
          </a:xfrm>
          <a:prstGeom prst="rect">
            <a:avLst/>
          </a:prstGeom>
        </p:spPr>
      </p:pic>
      <p:pic>
        <p:nvPicPr>
          <p:cNvPr id="5" name="Obráze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94914">
            <a:off x="7673665" y="709718"/>
            <a:ext cx="4142694" cy="2761796"/>
          </a:xfrm>
          <a:prstGeom prst="rect">
            <a:avLst/>
          </a:prstGeom>
        </p:spPr>
      </p:pic>
      <p:pic>
        <p:nvPicPr>
          <p:cNvPr id="4" name="Zástupný symbol pro obsah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rot="655814">
            <a:off x="8411881" y="3538232"/>
            <a:ext cx="2864658" cy="2864658"/>
          </a:xfrm>
        </p:spPr>
      </p:pic>
      <p:pic>
        <p:nvPicPr>
          <p:cNvPr id="7" name="Obrázek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014" y="843838"/>
            <a:ext cx="2451330" cy="5011877"/>
          </a:xfrm>
          <a:prstGeom prst="rect">
            <a:avLst/>
          </a:prstGeom>
        </p:spPr>
      </p:pic>
      <p:pic>
        <p:nvPicPr>
          <p:cNvPr id="8" name="Obrázek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100056" y="1994557"/>
            <a:ext cx="3544926" cy="2400722"/>
          </a:xfrm>
          <a:prstGeom prst="rect">
            <a:avLst/>
          </a:prstGeom>
        </p:spPr>
      </p:pic>
      <p:cxnSp>
        <p:nvCxnSpPr>
          <p:cNvPr id="10" name="Přímá spojnice se šipkou 9"/>
          <p:cNvCxnSpPr/>
          <p:nvPr/>
        </p:nvCxnSpPr>
        <p:spPr>
          <a:xfrm>
            <a:off x="9577710" y="3047769"/>
            <a:ext cx="11706" cy="693860"/>
          </a:xfrm>
          <a:prstGeom prst="straightConnector1">
            <a:avLst/>
          </a:prstGeom>
          <a:ln w="38100">
            <a:solidFill>
              <a:schemeClr val="bg2">
                <a:lumMod val="25000"/>
              </a:schemeClr>
            </a:solidFill>
            <a:tailEnd type="triangle"/>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18" name="Přímá spojnice se šipkou 17"/>
          <p:cNvCxnSpPr/>
          <p:nvPr/>
        </p:nvCxnSpPr>
        <p:spPr>
          <a:xfrm flipH="1" flipV="1">
            <a:off x="9901360" y="3047769"/>
            <a:ext cx="11753" cy="689396"/>
          </a:xfrm>
          <a:prstGeom prst="straightConnector1">
            <a:avLst/>
          </a:prstGeom>
          <a:ln w="38100">
            <a:solidFill>
              <a:schemeClr val="accent1">
                <a:lumMod val="75000"/>
              </a:schemeClr>
            </a:solidFill>
            <a:tailEnd type="triangle"/>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2" name="Obdélník 1"/>
          <p:cNvSpPr/>
          <p:nvPr/>
        </p:nvSpPr>
        <p:spPr>
          <a:xfrm>
            <a:off x="1275119" y="2322786"/>
            <a:ext cx="1725894" cy="7249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 name="Obdélník 2"/>
          <p:cNvSpPr/>
          <p:nvPr/>
        </p:nvSpPr>
        <p:spPr>
          <a:xfrm>
            <a:off x="2691914" y="2038064"/>
            <a:ext cx="588579" cy="3477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pic>
        <p:nvPicPr>
          <p:cNvPr id="11" name="Obrázek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51017" y="1994557"/>
            <a:ext cx="3544926" cy="2400722"/>
          </a:xfrm>
          <a:prstGeom prst="rect">
            <a:avLst/>
          </a:prstGeom>
        </p:spPr>
      </p:pic>
      <p:sp>
        <p:nvSpPr>
          <p:cNvPr id="6" name="Obdélník 5"/>
          <p:cNvSpPr/>
          <p:nvPr/>
        </p:nvSpPr>
        <p:spPr>
          <a:xfrm>
            <a:off x="1275119" y="2670908"/>
            <a:ext cx="1573184" cy="621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32039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10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2000"/>
                            </p:stCondLst>
                            <p:childTnLst>
                              <p:par>
                                <p:cTn id="27" presetID="10" presetClass="entr" presetSubtype="0" fill="hold" nodeType="afterEffect">
                                  <p:stCondLst>
                                    <p:cond delay="10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nodeType="afterEffect">
                                  <p:stCondLst>
                                    <p:cond delay="100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par>
                          <p:cTn id="39" fill="hold">
                            <p:stCondLst>
                              <p:cond delay="2000"/>
                            </p:stCondLst>
                            <p:childTnLst>
                              <p:par>
                                <p:cTn id="40" presetID="10" presetClass="entr" presetSubtype="0" fill="hold" nodeType="afterEffect">
                                  <p:stCondLst>
                                    <p:cond delay="10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par>
                          <p:cTn id="43" fill="hold">
                            <p:stCondLst>
                              <p:cond delay="3500"/>
                            </p:stCondLst>
                            <p:childTnLst>
                              <p:par>
                                <p:cTn id="44" presetID="10" presetClass="exit" presetSubtype="0" fill="hold" nodeType="afterEffect">
                                  <p:stCondLst>
                                    <p:cond delay="1000"/>
                                  </p:stCondLst>
                                  <p:childTnLst>
                                    <p:animEffect transition="out" filter="fad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childTnLst>
                          </p:cTn>
                        </p:par>
                        <p:par>
                          <p:cTn id="47" fill="hold">
                            <p:stCondLst>
                              <p:cond delay="5000"/>
                            </p:stCondLst>
                            <p:childTnLst>
                              <p:par>
                                <p:cTn id="48" presetID="10" presetClass="entr" presetSubtype="0" fill="hold" nodeType="afterEffect">
                                  <p:stCondLst>
                                    <p:cond delay="100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par>
                          <p:cTn id="51" fill="hold">
                            <p:stCondLst>
                              <p:cond delay="6500"/>
                            </p:stCondLst>
                            <p:childTnLst>
                              <p:par>
                                <p:cTn id="52" presetID="10" presetClass="exit" presetSubtype="0" fill="hold" grpId="1" nodeType="afterEffect">
                                  <p:stCondLst>
                                    <p:cond delay="1000"/>
                                  </p:stCondLst>
                                  <p:childTnLst>
                                    <p:animEffect transition="out" filter="fade">
                                      <p:cBhvr>
                                        <p:cTn id="53" dur="500"/>
                                        <p:tgtEl>
                                          <p:spTgt spid="2"/>
                                        </p:tgtEl>
                                      </p:cBhvr>
                                    </p:animEffect>
                                    <p:set>
                                      <p:cBhvr>
                                        <p:cTn id="54" dur="1" fill="hold">
                                          <p:stCondLst>
                                            <p:cond delay="499"/>
                                          </p:stCondLst>
                                        </p:cTn>
                                        <p:tgtEl>
                                          <p:spTgt spid="2"/>
                                        </p:tgtEl>
                                        <p:attrNameLst>
                                          <p:attrName>style.visibility</p:attrName>
                                        </p:attrNameLst>
                                      </p:cBhvr>
                                      <p:to>
                                        <p:strVal val="hidden"/>
                                      </p:to>
                                    </p:set>
                                  </p:childTnLst>
                                </p:cTn>
                              </p:par>
                            </p:childTnLst>
                          </p:cTn>
                        </p:par>
                        <p:par>
                          <p:cTn id="55" fill="hold">
                            <p:stCondLst>
                              <p:cond delay="8000"/>
                            </p:stCondLst>
                            <p:childTnLst>
                              <p:par>
                                <p:cTn id="56" presetID="10" presetClass="exit" presetSubtype="0" fill="hold" nodeType="afterEffect">
                                  <p:stCondLst>
                                    <p:cond delay="5000"/>
                                  </p:stCondLst>
                                  <p:childTnLst>
                                    <p:animEffect transition="out" filter="fade">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500"/>
                                        <p:tgtEl>
                                          <p:spTgt spid="11"/>
                                        </p:tgtEl>
                                      </p:cBhvr>
                                    </p:animEffect>
                                  </p:childTnLst>
                                </p:cTn>
                              </p:par>
                            </p:childTnLst>
                          </p:cTn>
                        </p:par>
                        <p:par>
                          <p:cTn id="64" fill="hold">
                            <p:stCondLst>
                              <p:cond delay="500"/>
                            </p:stCondLst>
                            <p:childTnLst>
                              <p:par>
                                <p:cTn id="65" presetID="10" presetClass="exit" presetSubtype="0" fill="hold" grpId="1" nodeType="afterEffect">
                                  <p:stCondLst>
                                    <p:cond delay="0"/>
                                  </p:stCondLst>
                                  <p:childTnLst>
                                    <p:animEffect transition="out" filter="fade">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6" grpId="0" animBg="1"/>
      <p:bldP spid="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ráze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Nadpis 1"/>
          <p:cNvSpPr>
            <a:spLocks noGrp="1"/>
          </p:cNvSpPr>
          <p:nvPr>
            <p:ph type="title"/>
          </p:nvPr>
        </p:nvSpPr>
        <p:spPr>
          <a:xfrm>
            <a:off x="838200" y="365125"/>
            <a:ext cx="10515600" cy="1325563"/>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cs-CZ" dirty="0" smtClean="0"/>
              <a:t>Blokové zapojení</a:t>
            </a:r>
            <a:endParaRPr lang="cs-CZ" dirty="0"/>
          </a:p>
        </p:txBody>
      </p:sp>
      <p:sp>
        <p:nvSpPr>
          <p:cNvPr id="9" name="TextovéPole 8"/>
          <p:cNvSpPr txBox="1"/>
          <p:nvPr/>
        </p:nvSpPr>
        <p:spPr>
          <a:xfrm>
            <a:off x="411734" y="2282776"/>
            <a:ext cx="1701107" cy="2308324"/>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endParaRPr lang="cs-CZ" b="1" dirty="0" smtClean="0">
              <a:solidFill>
                <a:schemeClr val="bg1"/>
              </a:solidFill>
              <a:latin typeface="Courier New" panose="02070309020205020404" pitchFamily="49" charset="0"/>
              <a:cs typeface="Courier New" panose="02070309020205020404" pitchFamily="49" charset="0"/>
            </a:endParaRPr>
          </a:p>
          <a:p>
            <a:endParaRPr lang="cs-CZ" b="1" dirty="0">
              <a:solidFill>
                <a:schemeClr val="bg1"/>
              </a:solidFill>
              <a:latin typeface="Courier New" panose="02070309020205020404" pitchFamily="49" charset="0"/>
              <a:cs typeface="Courier New" panose="02070309020205020404" pitchFamily="49" charset="0"/>
            </a:endParaRPr>
          </a:p>
          <a:p>
            <a:endParaRPr lang="cs-CZ" b="1" dirty="0">
              <a:solidFill>
                <a:schemeClr val="bg1"/>
              </a:solidFill>
              <a:latin typeface="Courier New" panose="02070309020205020404" pitchFamily="49" charset="0"/>
              <a:cs typeface="Courier New" panose="02070309020205020404" pitchFamily="49" charset="0"/>
            </a:endParaRPr>
          </a:p>
          <a:p>
            <a:pPr algn="ctr"/>
            <a:r>
              <a:rPr lang="cs-CZ" b="1" dirty="0" smtClean="0">
                <a:solidFill>
                  <a:schemeClr val="bg1"/>
                </a:solidFill>
                <a:latin typeface="Courier New" panose="02070309020205020404" pitchFamily="49" charset="0"/>
                <a:cs typeface="Courier New" panose="02070309020205020404" pitchFamily="49" charset="0"/>
              </a:rPr>
              <a:t>Autobaterie</a:t>
            </a:r>
          </a:p>
          <a:p>
            <a:pPr algn="ctr"/>
            <a:r>
              <a:rPr lang="cs-CZ" b="1" dirty="0" smtClean="0">
                <a:solidFill>
                  <a:schemeClr val="bg1"/>
                </a:solidFill>
                <a:latin typeface="Courier New" panose="02070309020205020404" pitchFamily="49" charset="0"/>
                <a:cs typeface="Courier New" panose="02070309020205020404" pitchFamily="49" charset="0"/>
              </a:rPr>
              <a:t>Baterie</a:t>
            </a:r>
            <a:endParaRPr lang="cs-CZ" b="1" dirty="0">
              <a:solidFill>
                <a:schemeClr val="bg1"/>
              </a:solidFill>
              <a:latin typeface="Courier New" panose="02070309020205020404" pitchFamily="49" charset="0"/>
              <a:cs typeface="Courier New" panose="02070309020205020404" pitchFamily="49" charset="0"/>
            </a:endParaRPr>
          </a:p>
          <a:p>
            <a:endParaRPr lang="cs-CZ" b="1" dirty="0" smtClean="0">
              <a:solidFill>
                <a:schemeClr val="bg1"/>
              </a:solidFill>
              <a:latin typeface="Courier New" panose="02070309020205020404" pitchFamily="49" charset="0"/>
              <a:cs typeface="Courier New" panose="02070309020205020404" pitchFamily="49" charset="0"/>
            </a:endParaRPr>
          </a:p>
          <a:p>
            <a:endParaRPr lang="cs-CZ" b="1" dirty="0" smtClean="0">
              <a:solidFill>
                <a:schemeClr val="bg1"/>
              </a:solidFill>
              <a:latin typeface="Courier New" panose="02070309020205020404" pitchFamily="49" charset="0"/>
              <a:cs typeface="Courier New" panose="02070309020205020404" pitchFamily="49" charset="0"/>
            </a:endParaRPr>
          </a:p>
          <a:p>
            <a:endParaRPr lang="cs-CZ" dirty="0">
              <a:solidFill>
                <a:schemeClr val="bg1"/>
              </a:solidFill>
              <a:latin typeface="Courier New" panose="02070309020205020404" pitchFamily="49" charset="0"/>
              <a:cs typeface="Courier New" panose="02070309020205020404" pitchFamily="49" charset="0"/>
            </a:endParaRPr>
          </a:p>
        </p:txBody>
      </p:sp>
      <p:sp>
        <p:nvSpPr>
          <p:cNvPr id="11" name="TextovéPole 10"/>
          <p:cNvSpPr txBox="1"/>
          <p:nvPr/>
        </p:nvSpPr>
        <p:spPr>
          <a:xfrm>
            <a:off x="5032129" y="2279239"/>
            <a:ext cx="2127743" cy="23083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cs-CZ" b="1" dirty="0" smtClean="0">
              <a:solidFill>
                <a:schemeClr val="bg1"/>
              </a:solidFill>
              <a:latin typeface="Courier New" panose="02070309020205020404" pitchFamily="49" charset="0"/>
              <a:cs typeface="Courier New" panose="02070309020205020404" pitchFamily="49" charset="0"/>
            </a:endParaRPr>
          </a:p>
          <a:p>
            <a:pPr algn="ctr"/>
            <a:endParaRPr lang="cs-CZ" b="1" dirty="0" smtClean="0">
              <a:solidFill>
                <a:schemeClr val="bg1"/>
              </a:solidFill>
              <a:latin typeface="Courier New" panose="02070309020205020404" pitchFamily="49" charset="0"/>
              <a:cs typeface="Courier New" panose="02070309020205020404" pitchFamily="49" charset="0"/>
            </a:endParaRPr>
          </a:p>
          <a:p>
            <a:pPr algn="ctr"/>
            <a:endParaRPr lang="cs-CZ" b="1" dirty="0">
              <a:solidFill>
                <a:schemeClr val="bg1"/>
              </a:solidFill>
              <a:latin typeface="Courier New" panose="02070309020205020404" pitchFamily="49" charset="0"/>
              <a:cs typeface="Courier New" panose="02070309020205020404" pitchFamily="49" charset="0"/>
            </a:endParaRPr>
          </a:p>
          <a:p>
            <a:pPr algn="ctr"/>
            <a:r>
              <a:rPr lang="cs-CZ" b="1" dirty="0" smtClean="0">
                <a:solidFill>
                  <a:schemeClr val="bg1"/>
                </a:solidFill>
                <a:latin typeface="Courier New" panose="02070309020205020404" pitchFamily="49" charset="0"/>
                <a:cs typeface="Courier New" panose="02070309020205020404" pitchFamily="49" charset="0"/>
              </a:rPr>
              <a:t>Řídící</a:t>
            </a:r>
          </a:p>
          <a:p>
            <a:pPr algn="ctr"/>
            <a:r>
              <a:rPr lang="cs-CZ" b="1" dirty="0" smtClean="0">
                <a:solidFill>
                  <a:schemeClr val="bg1"/>
                </a:solidFill>
                <a:latin typeface="Courier New" panose="02070309020205020404" pitchFamily="49" charset="0"/>
                <a:cs typeface="Courier New" panose="02070309020205020404" pitchFamily="49" charset="0"/>
              </a:rPr>
              <a:t>Jednotka</a:t>
            </a:r>
          </a:p>
          <a:p>
            <a:pPr algn="ctr"/>
            <a:endParaRPr lang="cs-CZ" b="1" dirty="0">
              <a:solidFill>
                <a:schemeClr val="bg1"/>
              </a:solidFill>
              <a:latin typeface="Courier New" panose="02070309020205020404" pitchFamily="49" charset="0"/>
              <a:cs typeface="Courier New" panose="02070309020205020404" pitchFamily="49" charset="0"/>
            </a:endParaRPr>
          </a:p>
          <a:p>
            <a:pPr algn="ctr"/>
            <a:endParaRPr lang="cs-CZ" b="1" dirty="0" smtClean="0">
              <a:solidFill>
                <a:schemeClr val="bg1"/>
              </a:solidFill>
              <a:latin typeface="Courier New" panose="02070309020205020404" pitchFamily="49" charset="0"/>
              <a:cs typeface="Courier New" panose="02070309020205020404" pitchFamily="49" charset="0"/>
            </a:endParaRPr>
          </a:p>
          <a:p>
            <a:pPr algn="ctr"/>
            <a:endParaRPr lang="cs-CZ" dirty="0">
              <a:solidFill>
                <a:schemeClr val="bg1"/>
              </a:solidFill>
              <a:latin typeface="Courier New" panose="02070309020205020404" pitchFamily="49" charset="0"/>
              <a:cs typeface="Courier New" panose="02070309020205020404" pitchFamily="49" charset="0"/>
            </a:endParaRPr>
          </a:p>
        </p:txBody>
      </p:sp>
      <p:sp>
        <p:nvSpPr>
          <p:cNvPr id="12" name="TextovéPole 11"/>
          <p:cNvSpPr txBox="1"/>
          <p:nvPr/>
        </p:nvSpPr>
        <p:spPr>
          <a:xfrm>
            <a:off x="5032129" y="4942790"/>
            <a:ext cx="2127743" cy="1200329"/>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cs-CZ" b="1" dirty="0" smtClean="0">
              <a:solidFill>
                <a:schemeClr val="bg1"/>
              </a:solidFill>
              <a:latin typeface="Courier New" panose="02070309020205020404" pitchFamily="49" charset="0"/>
              <a:cs typeface="Courier New" panose="02070309020205020404" pitchFamily="49" charset="0"/>
            </a:endParaRPr>
          </a:p>
          <a:p>
            <a:pPr algn="ctr"/>
            <a:r>
              <a:rPr lang="cs-CZ" b="1" dirty="0" smtClean="0">
                <a:solidFill>
                  <a:schemeClr val="bg1"/>
                </a:solidFill>
                <a:latin typeface="Courier New" panose="02070309020205020404" pitchFamily="49" charset="0"/>
                <a:cs typeface="Courier New" panose="02070309020205020404" pitchFamily="49" charset="0"/>
              </a:rPr>
              <a:t>Senzor</a:t>
            </a:r>
          </a:p>
          <a:p>
            <a:pPr algn="ctr"/>
            <a:r>
              <a:rPr lang="cs-CZ" b="1" dirty="0" smtClean="0">
                <a:solidFill>
                  <a:schemeClr val="bg1"/>
                </a:solidFill>
                <a:latin typeface="Courier New" panose="02070309020205020404" pitchFamily="49" charset="0"/>
                <a:cs typeface="Courier New" panose="02070309020205020404" pitchFamily="49" charset="0"/>
              </a:rPr>
              <a:t>Pohybu</a:t>
            </a:r>
          </a:p>
          <a:p>
            <a:pPr algn="ctr"/>
            <a:endParaRPr lang="cs-CZ" dirty="0">
              <a:solidFill>
                <a:schemeClr val="bg1"/>
              </a:solidFill>
              <a:latin typeface="Courier New" panose="02070309020205020404" pitchFamily="49" charset="0"/>
              <a:cs typeface="Courier New" panose="02070309020205020404" pitchFamily="49" charset="0"/>
            </a:endParaRPr>
          </a:p>
        </p:txBody>
      </p:sp>
      <p:sp>
        <p:nvSpPr>
          <p:cNvPr id="13" name="TextovéPole 12"/>
          <p:cNvSpPr txBox="1"/>
          <p:nvPr/>
        </p:nvSpPr>
        <p:spPr>
          <a:xfrm>
            <a:off x="7508551" y="2279239"/>
            <a:ext cx="2219649" cy="230832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cs-CZ" dirty="0" smtClean="0">
              <a:solidFill>
                <a:schemeClr val="bg1"/>
              </a:solidFill>
              <a:latin typeface="Courier New" panose="02070309020205020404" pitchFamily="49" charset="0"/>
              <a:cs typeface="Courier New" panose="02070309020205020404" pitchFamily="49" charset="0"/>
            </a:endParaRPr>
          </a:p>
          <a:p>
            <a:pPr algn="ctr"/>
            <a:endParaRPr lang="cs-CZ" dirty="0">
              <a:solidFill>
                <a:schemeClr val="bg1"/>
              </a:solidFill>
              <a:latin typeface="Courier New" panose="02070309020205020404" pitchFamily="49" charset="0"/>
              <a:cs typeface="Courier New" panose="02070309020205020404" pitchFamily="49" charset="0"/>
            </a:endParaRPr>
          </a:p>
          <a:p>
            <a:pPr algn="ctr"/>
            <a:endParaRPr lang="cs-CZ" dirty="0" smtClean="0">
              <a:solidFill>
                <a:schemeClr val="bg1"/>
              </a:solidFill>
              <a:latin typeface="Courier New" panose="02070309020205020404" pitchFamily="49" charset="0"/>
              <a:cs typeface="Courier New" panose="02070309020205020404" pitchFamily="49" charset="0"/>
            </a:endParaRPr>
          </a:p>
          <a:p>
            <a:pPr algn="ctr"/>
            <a:r>
              <a:rPr lang="cs-CZ" dirty="0" smtClean="0">
                <a:solidFill>
                  <a:schemeClr val="bg1"/>
                </a:solidFill>
                <a:latin typeface="Courier New" panose="02070309020205020404" pitchFamily="49" charset="0"/>
                <a:cs typeface="Courier New" panose="02070309020205020404" pitchFamily="49" charset="0"/>
              </a:rPr>
              <a:t>Komunikační</a:t>
            </a:r>
          </a:p>
          <a:p>
            <a:pPr algn="ctr"/>
            <a:r>
              <a:rPr lang="cs-CZ" dirty="0" smtClean="0">
                <a:solidFill>
                  <a:schemeClr val="bg1"/>
                </a:solidFill>
                <a:latin typeface="Courier New" panose="02070309020205020404" pitchFamily="49" charset="0"/>
                <a:cs typeface="Courier New" panose="02070309020205020404" pitchFamily="49" charset="0"/>
              </a:rPr>
              <a:t>Rozhraní</a:t>
            </a:r>
          </a:p>
          <a:p>
            <a:pPr algn="ctr"/>
            <a:endParaRPr lang="cs-CZ" dirty="0">
              <a:solidFill>
                <a:schemeClr val="bg1"/>
              </a:solidFill>
              <a:latin typeface="Courier New" panose="02070309020205020404" pitchFamily="49" charset="0"/>
              <a:cs typeface="Courier New" panose="02070309020205020404" pitchFamily="49" charset="0"/>
            </a:endParaRPr>
          </a:p>
          <a:p>
            <a:pPr algn="ctr"/>
            <a:endParaRPr lang="cs-CZ" dirty="0" smtClean="0">
              <a:solidFill>
                <a:schemeClr val="bg1"/>
              </a:solidFill>
              <a:latin typeface="Courier New" panose="02070309020205020404" pitchFamily="49" charset="0"/>
              <a:cs typeface="Courier New" panose="02070309020205020404" pitchFamily="49" charset="0"/>
            </a:endParaRPr>
          </a:p>
          <a:p>
            <a:pPr algn="ctr"/>
            <a:endParaRPr lang="cs-CZ" dirty="0">
              <a:solidFill>
                <a:schemeClr val="bg1"/>
              </a:solidFill>
              <a:latin typeface="Courier New" panose="02070309020205020404" pitchFamily="49" charset="0"/>
              <a:cs typeface="Courier New" panose="02070309020205020404" pitchFamily="49" charset="0"/>
            </a:endParaRPr>
          </a:p>
        </p:txBody>
      </p:sp>
      <p:sp>
        <p:nvSpPr>
          <p:cNvPr id="14" name="TextovéPole 13"/>
          <p:cNvSpPr txBox="1"/>
          <p:nvPr/>
        </p:nvSpPr>
        <p:spPr>
          <a:xfrm>
            <a:off x="2430910" y="3244333"/>
            <a:ext cx="2252540" cy="36933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cs-CZ" b="1" dirty="0" smtClean="0">
                <a:solidFill>
                  <a:schemeClr val="bg1"/>
                </a:solidFill>
                <a:latin typeface="Courier New" panose="02070309020205020404" pitchFamily="49" charset="0"/>
                <a:cs typeface="Courier New" panose="02070309020205020404" pitchFamily="49" charset="0"/>
              </a:rPr>
              <a:t>Vratná pojistka</a:t>
            </a:r>
            <a:endParaRPr lang="cs-CZ" dirty="0">
              <a:solidFill>
                <a:schemeClr val="bg1"/>
              </a:solidFill>
              <a:latin typeface="Courier New" panose="02070309020205020404" pitchFamily="49" charset="0"/>
              <a:cs typeface="Courier New" panose="02070309020205020404" pitchFamily="49" charset="0"/>
            </a:endParaRPr>
          </a:p>
        </p:txBody>
      </p:sp>
      <p:sp>
        <p:nvSpPr>
          <p:cNvPr id="15" name="TextovéPole 14"/>
          <p:cNvSpPr txBox="1"/>
          <p:nvPr/>
        </p:nvSpPr>
        <p:spPr>
          <a:xfrm>
            <a:off x="9972351" y="2279239"/>
            <a:ext cx="1381449" cy="64633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dirty="0" smtClean="0">
                <a:solidFill>
                  <a:schemeClr val="bg1"/>
                </a:solidFill>
                <a:latin typeface="Courier New" panose="02070309020205020404" pitchFamily="49" charset="0"/>
                <a:cs typeface="Courier New" panose="02070309020205020404" pitchFamily="49" charset="0"/>
              </a:rPr>
              <a:t>GPS</a:t>
            </a:r>
          </a:p>
          <a:p>
            <a:pPr algn="ctr"/>
            <a:r>
              <a:rPr lang="cs-CZ" dirty="0" smtClean="0">
                <a:solidFill>
                  <a:schemeClr val="bg1"/>
                </a:solidFill>
                <a:latin typeface="Courier New" panose="02070309020205020404" pitchFamily="49" charset="0"/>
                <a:cs typeface="Courier New" panose="02070309020205020404" pitchFamily="49" charset="0"/>
              </a:rPr>
              <a:t>(Poloha)</a:t>
            </a:r>
          </a:p>
        </p:txBody>
      </p:sp>
      <p:sp>
        <p:nvSpPr>
          <p:cNvPr id="16" name="TextovéPole 15"/>
          <p:cNvSpPr txBox="1"/>
          <p:nvPr/>
        </p:nvSpPr>
        <p:spPr>
          <a:xfrm>
            <a:off x="9972349" y="3941232"/>
            <a:ext cx="1381449" cy="64633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dirty="0" smtClean="0">
                <a:solidFill>
                  <a:schemeClr val="bg1"/>
                </a:solidFill>
                <a:latin typeface="Courier New" panose="02070309020205020404" pitchFamily="49" charset="0"/>
                <a:cs typeface="Courier New" panose="02070309020205020404" pitchFamily="49" charset="0"/>
              </a:rPr>
              <a:t>GPRS</a:t>
            </a:r>
          </a:p>
          <a:p>
            <a:pPr algn="ctr"/>
            <a:r>
              <a:rPr lang="cs-CZ" dirty="0" smtClean="0">
                <a:solidFill>
                  <a:schemeClr val="bg1"/>
                </a:solidFill>
                <a:latin typeface="Courier New" panose="02070309020205020404" pitchFamily="49" charset="0"/>
                <a:cs typeface="Courier New" panose="02070309020205020404" pitchFamily="49" charset="0"/>
              </a:rPr>
              <a:t>(Data)</a:t>
            </a:r>
          </a:p>
        </p:txBody>
      </p:sp>
      <p:sp>
        <p:nvSpPr>
          <p:cNvPr id="17" name="TextovéPole 16"/>
          <p:cNvSpPr txBox="1"/>
          <p:nvPr/>
        </p:nvSpPr>
        <p:spPr>
          <a:xfrm>
            <a:off x="9972349" y="3105834"/>
            <a:ext cx="1381449" cy="64633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dirty="0" smtClean="0">
                <a:solidFill>
                  <a:schemeClr val="bg1"/>
                </a:solidFill>
                <a:latin typeface="Courier New" panose="02070309020205020404" pitchFamily="49" charset="0"/>
                <a:cs typeface="Courier New" panose="02070309020205020404" pitchFamily="49" charset="0"/>
              </a:rPr>
              <a:t>GSM (SMS)</a:t>
            </a:r>
          </a:p>
        </p:txBody>
      </p:sp>
    </p:spTree>
    <p:extLst>
      <p:ext uri="{BB962C8B-B14F-4D97-AF65-F5344CB8AC3E}">
        <p14:creationId xmlns:p14="http://schemas.microsoft.com/office/powerpoint/2010/main" val="377367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4" grpId="0" animBg="1"/>
      <p:bldP spid="15" grpId="0" animBg="1"/>
      <p:bldP spid="16"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Zástupný symbol pro obsah 3"/>
          <p:cNvPicPr>
            <a:picLocks noGrp="1" noChangeAspect="1"/>
          </p:cNvPicPr>
          <p:nvPr>
            <p:ph idx="1"/>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449917" y="16622"/>
            <a:ext cx="5879592" cy="6841378"/>
          </a:xfr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pic>
      <p:pic>
        <p:nvPicPr>
          <p:cNvPr id="5" name="Obrázek 4"/>
          <p:cNvPicPr>
            <a:picLocks noChangeAspect="1"/>
          </p:cNvPicPr>
          <p:nvPr/>
        </p:nvPicPr>
        <p:blipFill>
          <a:blip r:embed="rId5">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tretch>
            <a:fillRect/>
          </a:stretch>
        </p:blipFill>
        <p:spPr>
          <a:xfrm>
            <a:off x="6612973" y="16622"/>
            <a:ext cx="4749971" cy="6858000"/>
          </a:xfrm>
          <a:prstGeom prst="rect">
            <a:avLst/>
          </a:prstGeom>
        </p:spPr>
      </p:pic>
      <p:sp>
        <p:nvSpPr>
          <p:cNvPr id="8" name="Nadpis 1"/>
          <p:cNvSpPr>
            <a:spLocks noGrp="1"/>
          </p:cNvSpPr>
          <p:nvPr>
            <p:ph type="title"/>
          </p:nvPr>
        </p:nvSpPr>
        <p:spPr>
          <a:xfrm>
            <a:off x="838200" y="365125"/>
            <a:ext cx="10515600" cy="1325563"/>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cs-CZ" dirty="0" smtClean="0"/>
              <a:t>Programovací jazyk </a:t>
            </a:r>
            <a:r>
              <a:rPr lang="cs-CZ" dirty="0" err="1" smtClean="0"/>
              <a:t>Wiring</a:t>
            </a:r>
            <a:endParaRPr lang="cs-CZ" dirty="0"/>
          </a:p>
        </p:txBody>
      </p:sp>
      <p:sp>
        <p:nvSpPr>
          <p:cNvPr id="9" name="TextovéPole 8"/>
          <p:cNvSpPr txBox="1"/>
          <p:nvPr/>
        </p:nvSpPr>
        <p:spPr>
          <a:xfrm>
            <a:off x="2698387" y="3247489"/>
            <a:ext cx="3631122"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b="1" dirty="0" err="1" smtClean="0">
                <a:solidFill>
                  <a:schemeClr val="accent2"/>
                </a:solidFill>
                <a:latin typeface="Courier New" panose="02070309020205020404" pitchFamily="49" charset="0"/>
                <a:cs typeface="Courier New" panose="02070309020205020404" pitchFamily="49" charset="0"/>
              </a:rPr>
              <a:t>pinMode</a:t>
            </a:r>
            <a:r>
              <a:rPr lang="cs-CZ" dirty="0" smtClean="0">
                <a:solidFill>
                  <a:srgbClr val="00B0F0"/>
                </a:solidFill>
                <a:latin typeface="Courier New" panose="02070309020205020404" pitchFamily="49" charset="0"/>
                <a:cs typeface="Courier New" panose="02070309020205020404" pitchFamily="49" charset="0"/>
              </a:rPr>
              <a:t> </a:t>
            </a:r>
            <a:r>
              <a:rPr lang="en-US" dirty="0" smtClean="0">
                <a:solidFill>
                  <a:schemeClr val="tx1"/>
                </a:solidFill>
                <a:latin typeface="Courier New" panose="02070309020205020404" pitchFamily="49" charset="0"/>
                <a:cs typeface="Courier New" panose="02070309020205020404" pitchFamily="49" charset="0"/>
              </a:rPr>
              <a:t>(</a:t>
            </a:r>
            <a:r>
              <a:rPr lang="en-US" dirty="0" err="1" smtClean="0">
                <a:solidFill>
                  <a:schemeClr val="tx1"/>
                </a:solidFill>
                <a:latin typeface="Courier New" panose="02070309020205020404" pitchFamily="49" charset="0"/>
                <a:cs typeface="Courier New" panose="02070309020205020404" pitchFamily="49" charset="0"/>
              </a:rPr>
              <a:t>ledPin</a:t>
            </a:r>
            <a:r>
              <a:rPr lang="en-US" dirty="0" smtClean="0">
                <a:solidFill>
                  <a:schemeClr val="tx1"/>
                </a:solidFill>
                <a:latin typeface="Courier New" panose="02070309020205020404" pitchFamily="49" charset="0"/>
                <a:cs typeface="Courier New" panose="02070309020205020404" pitchFamily="49" charset="0"/>
              </a:rPr>
              <a:t>, OUTPUT);</a:t>
            </a:r>
            <a:endParaRPr lang="cs-CZ" dirty="0">
              <a:solidFill>
                <a:schemeClr val="tx1"/>
              </a:solidFill>
              <a:latin typeface="Courier New" panose="02070309020205020404" pitchFamily="49" charset="0"/>
              <a:cs typeface="Courier New" panose="02070309020205020404" pitchFamily="49" charset="0"/>
            </a:endParaRPr>
          </a:p>
        </p:txBody>
      </p:sp>
      <p:sp>
        <p:nvSpPr>
          <p:cNvPr id="11" name="TextovéPole 10"/>
          <p:cNvSpPr txBox="1"/>
          <p:nvPr/>
        </p:nvSpPr>
        <p:spPr>
          <a:xfrm>
            <a:off x="1161557" y="2372713"/>
            <a:ext cx="1976823"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b="1" dirty="0" smtClean="0">
                <a:solidFill>
                  <a:schemeClr val="accent2"/>
                </a:solidFill>
                <a:latin typeface="Courier New" panose="02070309020205020404" pitchFamily="49" charset="0"/>
                <a:cs typeface="Courier New" panose="02070309020205020404" pitchFamily="49" charset="0"/>
              </a:rPr>
              <a:t>delay</a:t>
            </a:r>
            <a:r>
              <a:rPr lang="en-US" dirty="0" smtClean="0">
                <a:solidFill>
                  <a:srgbClr val="00B0F0"/>
                </a:solidFill>
                <a:latin typeface="Courier New" panose="02070309020205020404" pitchFamily="49" charset="0"/>
                <a:cs typeface="Courier New" panose="02070309020205020404" pitchFamily="49" charset="0"/>
              </a:rPr>
              <a:t> </a:t>
            </a:r>
            <a:r>
              <a:rPr lang="en-US" dirty="0" smtClean="0">
                <a:solidFill>
                  <a:schemeClr val="tx1"/>
                </a:solidFill>
                <a:latin typeface="Courier New" panose="02070309020205020404" pitchFamily="49" charset="0"/>
                <a:cs typeface="Courier New" panose="02070309020205020404" pitchFamily="49" charset="0"/>
              </a:rPr>
              <a:t>(1000);</a:t>
            </a:r>
            <a:endParaRPr lang="cs-CZ" dirty="0">
              <a:solidFill>
                <a:schemeClr val="tx1"/>
              </a:solidFill>
              <a:latin typeface="Courier New" panose="02070309020205020404" pitchFamily="49" charset="0"/>
              <a:cs typeface="Courier New" panose="02070309020205020404" pitchFamily="49" charset="0"/>
            </a:endParaRPr>
          </a:p>
        </p:txBody>
      </p:sp>
      <p:sp>
        <p:nvSpPr>
          <p:cNvPr id="12" name="TextovéPole 11"/>
          <p:cNvSpPr txBox="1"/>
          <p:nvPr/>
        </p:nvSpPr>
        <p:spPr>
          <a:xfrm>
            <a:off x="7808382" y="5205889"/>
            <a:ext cx="3217547"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b="1" dirty="0" err="1" smtClean="0">
                <a:solidFill>
                  <a:schemeClr val="accent2"/>
                </a:solidFill>
                <a:latin typeface="Courier New" panose="02070309020205020404" pitchFamily="49" charset="0"/>
                <a:cs typeface="Courier New" panose="02070309020205020404" pitchFamily="49" charset="0"/>
              </a:rPr>
              <a:t>digitalWrite</a:t>
            </a:r>
            <a:r>
              <a:rPr lang="en-US" dirty="0" smtClean="0">
                <a:solidFill>
                  <a:srgbClr val="00B0F0"/>
                </a:solidFill>
                <a:latin typeface="Courier New" panose="02070309020205020404" pitchFamily="49" charset="0"/>
                <a:cs typeface="Courier New" panose="02070309020205020404" pitchFamily="49" charset="0"/>
              </a:rPr>
              <a:t> </a:t>
            </a:r>
            <a:r>
              <a:rPr lang="en-US" dirty="0" smtClean="0">
                <a:solidFill>
                  <a:schemeClr val="tx1"/>
                </a:solidFill>
                <a:latin typeface="Courier New" panose="02070309020205020404" pitchFamily="49" charset="0"/>
                <a:cs typeface="Courier New" panose="02070309020205020404" pitchFamily="49" charset="0"/>
              </a:rPr>
              <a:t>(</a:t>
            </a:r>
            <a:r>
              <a:rPr lang="en-US" dirty="0" err="1" smtClean="0">
                <a:solidFill>
                  <a:schemeClr val="tx1"/>
                </a:solidFill>
                <a:latin typeface="Courier New" panose="02070309020205020404" pitchFamily="49" charset="0"/>
                <a:cs typeface="Courier New" panose="02070309020205020404" pitchFamily="49" charset="0"/>
              </a:rPr>
              <a:t>ledPin</a:t>
            </a:r>
            <a:r>
              <a:rPr lang="en-US" dirty="0" smtClean="0">
                <a:solidFill>
                  <a:schemeClr val="tx1"/>
                </a:solidFill>
                <a:latin typeface="Courier New" panose="02070309020205020404" pitchFamily="49" charset="0"/>
                <a:cs typeface="Courier New" panose="02070309020205020404" pitchFamily="49" charset="0"/>
              </a:rPr>
              <a:t>);</a:t>
            </a:r>
            <a:endParaRPr lang="cs-CZ" dirty="0">
              <a:solidFill>
                <a:schemeClr val="tx1"/>
              </a:solidFill>
              <a:latin typeface="Courier New" panose="02070309020205020404" pitchFamily="49" charset="0"/>
              <a:cs typeface="Courier New" panose="02070309020205020404" pitchFamily="49" charset="0"/>
            </a:endParaRPr>
          </a:p>
        </p:txBody>
      </p:sp>
      <p:sp>
        <p:nvSpPr>
          <p:cNvPr id="13" name="TextovéPole 12"/>
          <p:cNvSpPr txBox="1"/>
          <p:nvPr/>
        </p:nvSpPr>
        <p:spPr>
          <a:xfrm>
            <a:off x="8327405" y="2372713"/>
            <a:ext cx="2941831"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b="1" dirty="0" err="1" smtClean="0">
                <a:solidFill>
                  <a:schemeClr val="accent2"/>
                </a:solidFill>
                <a:latin typeface="Courier New" panose="02070309020205020404" pitchFamily="49" charset="0"/>
                <a:cs typeface="Courier New" panose="02070309020205020404" pitchFamily="49" charset="0"/>
              </a:rPr>
              <a:t>Serial.print</a:t>
            </a:r>
            <a:r>
              <a:rPr lang="en-US" dirty="0" smtClean="0">
                <a:solidFill>
                  <a:srgbClr val="00B0F0"/>
                </a:solidFill>
                <a:latin typeface="Courier New" panose="02070309020205020404" pitchFamily="49" charset="0"/>
                <a:cs typeface="Courier New" panose="02070309020205020404" pitchFamily="49" charset="0"/>
              </a:rPr>
              <a:t> </a:t>
            </a:r>
            <a:r>
              <a:rPr lang="en-US" dirty="0" smtClean="0">
                <a:solidFill>
                  <a:schemeClr val="tx1"/>
                </a:solidFill>
                <a:latin typeface="Courier New" panose="02070309020205020404" pitchFamily="49" charset="0"/>
                <a:cs typeface="Courier New" panose="02070309020205020404" pitchFamily="49" charset="0"/>
              </a:rPr>
              <a:t>(data);</a:t>
            </a:r>
            <a:endParaRPr lang="cs-CZ" dirty="0">
              <a:solidFill>
                <a:schemeClr val="tx1"/>
              </a:solidFill>
              <a:latin typeface="Courier New" panose="02070309020205020404" pitchFamily="49" charset="0"/>
              <a:cs typeface="Courier New" panose="02070309020205020404" pitchFamily="49" charset="0"/>
            </a:endParaRPr>
          </a:p>
        </p:txBody>
      </p:sp>
      <p:sp>
        <p:nvSpPr>
          <p:cNvPr id="14" name="TextovéPole 13"/>
          <p:cNvSpPr txBox="1"/>
          <p:nvPr/>
        </p:nvSpPr>
        <p:spPr>
          <a:xfrm>
            <a:off x="1161557" y="5542955"/>
            <a:ext cx="2252540"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b="1" dirty="0" err="1">
                <a:solidFill>
                  <a:srgbClr val="00B0F0"/>
                </a:solidFill>
                <a:latin typeface="Courier New" panose="02070309020205020404" pitchFamily="49" charset="0"/>
                <a:cs typeface="Courier New" panose="02070309020205020404" pitchFamily="49" charset="0"/>
              </a:rPr>
              <a:t>i</a:t>
            </a:r>
            <a:r>
              <a:rPr lang="cs-CZ" b="1" dirty="0" err="1" smtClean="0">
                <a:solidFill>
                  <a:srgbClr val="3A92B2"/>
                </a:solidFill>
                <a:latin typeface="Courier New" panose="02070309020205020404" pitchFamily="49" charset="0"/>
                <a:cs typeface="Courier New" panose="02070309020205020404" pitchFamily="49" charset="0"/>
              </a:rPr>
              <a:t>nt</a:t>
            </a:r>
            <a:r>
              <a:rPr lang="cs-CZ" b="1" dirty="0" smtClean="0">
                <a:solidFill>
                  <a:srgbClr val="00B0F0"/>
                </a:solidFill>
                <a:latin typeface="Courier New" panose="02070309020205020404" pitchFamily="49" charset="0"/>
                <a:cs typeface="Courier New" panose="02070309020205020404" pitchFamily="49" charset="0"/>
              </a:rPr>
              <a:t> </a:t>
            </a:r>
            <a:r>
              <a:rPr lang="cs-CZ" dirty="0" err="1" smtClean="0">
                <a:solidFill>
                  <a:schemeClr val="tx1"/>
                </a:solidFill>
                <a:latin typeface="Courier New" panose="02070309020205020404" pitchFamily="49" charset="0"/>
                <a:cs typeface="Courier New" panose="02070309020205020404" pitchFamily="49" charset="0"/>
              </a:rPr>
              <a:t>ledPi</a:t>
            </a:r>
            <a:r>
              <a:rPr lang="en-US" dirty="0" smtClean="0">
                <a:solidFill>
                  <a:schemeClr val="tx1"/>
                </a:solidFill>
                <a:latin typeface="Courier New" panose="02070309020205020404" pitchFamily="49" charset="0"/>
                <a:cs typeface="Courier New" panose="02070309020205020404" pitchFamily="49" charset="0"/>
              </a:rPr>
              <a:t>n</a:t>
            </a:r>
            <a:r>
              <a:rPr lang="cs-CZ" dirty="0" smtClean="0">
                <a:solidFill>
                  <a:schemeClr val="tx1"/>
                </a:solidFill>
                <a:latin typeface="Courier New" panose="02070309020205020404" pitchFamily="49" charset="0"/>
                <a:cs typeface="Courier New" panose="02070309020205020404" pitchFamily="49" charset="0"/>
              </a:rPr>
              <a:t> = 2</a:t>
            </a:r>
            <a:r>
              <a:rPr lang="en-US" dirty="0" smtClean="0">
                <a:solidFill>
                  <a:schemeClr val="tx1"/>
                </a:solidFill>
                <a:latin typeface="Courier New" panose="02070309020205020404" pitchFamily="49" charset="0"/>
                <a:cs typeface="Courier New" panose="02070309020205020404" pitchFamily="49" charset="0"/>
              </a:rPr>
              <a:t>;</a:t>
            </a:r>
            <a:endParaRPr lang="cs-CZ"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5737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Zástupný symbol pro obsah 3"/>
          <p:cNvPicPr>
            <a:picLocks noGrp="1" noChangeAspect="1"/>
          </p:cNvPicPr>
          <p:nvPr>
            <p:ph idx="1"/>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449917" y="16622"/>
            <a:ext cx="5879592" cy="6841378"/>
          </a:xfr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pic>
      <p:pic>
        <p:nvPicPr>
          <p:cNvPr id="5" name="Obrázek 4"/>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tretch>
            <a:fillRect/>
          </a:stretch>
        </p:blipFill>
        <p:spPr>
          <a:xfrm>
            <a:off x="6612973" y="16622"/>
            <a:ext cx="4749971" cy="6858000"/>
          </a:xfrm>
          <a:prstGeom prst="rect">
            <a:avLst/>
          </a:prstGeom>
        </p:spPr>
      </p:pic>
      <p:sp>
        <p:nvSpPr>
          <p:cNvPr id="15" name="TextovéPole 14"/>
          <p:cNvSpPr txBox="1"/>
          <p:nvPr/>
        </p:nvSpPr>
        <p:spPr>
          <a:xfrm>
            <a:off x="4664006" y="1907721"/>
            <a:ext cx="2941831" cy="92333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endParaRPr lang="cs-CZ" b="1" dirty="0" smtClean="0">
              <a:solidFill>
                <a:srgbClr val="C00000"/>
              </a:solidFill>
              <a:latin typeface="Courier New" panose="02070309020205020404" pitchFamily="49" charset="0"/>
              <a:cs typeface="Courier New" panose="02070309020205020404" pitchFamily="49" charset="0"/>
            </a:endParaRPr>
          </a:p>
          <a:p>
            <a:pPr algn="ctr"/>
            <a:r>
              <a:rPr lang="cs-CZ" b="1" dirty="0" smtClean="0">
                <a:solidFill>
                  <a:srgbClr val="EF8001"/>
                </a:solidFill>
                <a:latin typeface="Courier New" panose="02070309020205020404" pitchFamily="49" charset="0"/>
                <a:cs typeface="Courier New" panose="02070309020205020404" pitchFamily="49" charset="0"/>
              </a:rPr>
              <a:t>HLAVNÍ PROGRAM</a:t>
            </a:r>
          </a:p>
          <a:p>
            <a:endParaRPr lang="cs-CZ" dirty="0">
              <a:solidFill>
                <a:srgbClr val="C00000"/>
              </a:solidFill>
              <a:latin typeface="Courier New" panose="02070309020205020404" pitchFamily="49" charset="0"/>
              <a:cs typeface="Courier New" panose="02070309020205020404" pitchFamily="49" charset="0"/>
            </a:endParaRPr>
          </a:p>
        </p:txBody>
      </p:sp>
      <p:sp>
        <p:nvSpPr>
          <p:cNvPr id="17" name="TextovéPole 16"/>
          <p:cNvSpPr txBox="1"/>
          <p:nvPr/>
        </p:nvSpPr>
        <p:spPr>
          <a:xfrm>
            <a:off x="914355" y="1907721"/>
            <a:ext cx="2528256" cy="92333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cs-CZ" b="1" dirty="0" smtClean="0">
              <a:solidFill>
                <a:srgbClr val="3A92B2"/>
              </a:solidFill>
              <a:latin typeface="Courier New" panose="02070309020205020404" pitchFamily="49" charset="0"/>
              <a:cs typeface="Courier New" panose="02070309020205020404" pitchFamily="49" charset="0"/>
            </a:endParaRPr>
          </a:p>
          <a:p>
            <a:pPr algn="ctr"/>
            <a:r>
              <a:rPr lang="cs-CZ" b="1" dirty="0" smtClean="0">
                <a:solidFill>
                  <a:srgbClr val="3A92B2"/>
                </a:solidFill>
                <a:latin typeface="Courier New" panose="02070309020205020404" pitchFamily="49" charset="0"/>
                <a:cs typeface="Courier New" panose="02070309020205020404" pitchFamily="49" charset="0"/>
              </a:rPr>
              <a:t>Režim GPS</a:t>
            </a:r>
          </a:p>
          <a:p>
            <a:endParaRPr lang="cs-CZ" b="1" dirty="0">
              <a:solidFill>
                <a:srgbClr val="3A92B2"/>
              </a:solidFill>
              <a:latin typeface="Courier New" panose="02070309020205020404" pitchFamily="49" charset="0"/>
              <a:cs typeface="Courier New" panose="02070309020205020404" pitchFamily="49" charset="0"/>
            </a:endParaRPr>
          </a:p>
        </p:txBody>
      </p:sp>
      <p:sp>
        <p:nvSpPr>
          <p:cNvPr id="18" name="TextovéPole 17"/>
          <p:cNvSpPr txBox="1"/>
          <p:nvPr/>
        </p:nvSpPr>
        <p:spPr>
          <a:xfrm>
            <a:off x="8834688" y="1906672"/>
            <a:ext cx="2528256" cy="92333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cs-CZ" b="1" dirty="0" smtClean="0">
              <a:solidFill>
                <a:srgbClr val="3A92B2"/>
              </a:solidFill>
              <a:latin typeface="Courier New" panose="02070309020205020404" pitchFamily="49" charset="0"/>
              <a:cs typeface="Courier New" panose="02070309020205020404" pitchFamily="49" charset="0"/>
            </a:endParaRPr>
          </a:p>
          <a:p>
            <a:pPr algn="ctr"/>
            <a:r>
              <a:rPr lang="cs-CZ" b="1" dirty="0" smtClean="0">
                <a:solidFill>
                  <a:srgbClr val="3A92B2"/>
                </a:solidFill>
                <a:latin typeface="Courier New" panose="02070309020205020404" pitchFamily="49" charset="0"/>
                <a:cs typeface="Courier New" panose="02070309020205020404" pitchFamily="49" charset="0"/>
              </a:rPr>
              <a:t>Režim GSM</a:t>
            </a:r>
          </a:p>
          <a:p>
            <a:pPr algn="ctr"/>
            <a:endParaRPr lang="cs-CZ" b="1" dirty="0">
              <a:solidFill>
                <a:srgbClr val="3A92B2"/>
              </a:solidFill>
              <a:latin typeface="Courier New" panose="02070309020205020404" pitchFamily="49" charset="0"/>
              <a:cs typeface="Courier New" panose="02070309020205020404" pitchFamily="49" charset="0"/>
            </a:endParaRPr>
          </a:p>
        </p:txBody>
      </p:sp>
      <p:sp>
        <p:nvSpPr>
          <p:cNvPr id="19" name="TextovéPole 18"/>
          <p:cNvSpPr txBox="1"/>
          <p:nvPr/>
        </p:nvSpPr>
        <p:spPr>
          <a:xfrm>
            <a:off x="4664005" y="1425984"/>
            <a:ext cx="2941831"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algn="ctr"/>
            <a:r>
              <a:rPr lang="cs-CZ" b="1" dirty="0" smtClean="0">
                <a:solidFill>
                  <a:schemeClr val="tx1"/>
                </a:solidFill>
                <a:latin typeface="Courier New" panose="02070309020205020404" pitchFamily="49" charset="0"/>
                <a:cs typeface="Courier New" panose="02070309020205020404" pitchFamily="49" charset="0"/>
              </a:rPr>
              <a:t>Čtení příchozích dat</a:t>
            </a:r>
            <a:endParaRPr lang="cs-CZ" b="1" dirty="0">
              <a:solidFill>
                <a:schemeClr val="tx1"/>
              </a:solidFill>
              <a:latin typeface="Courier New" panose="02070309020205020404" pitchFamily="49" charset="0"/>
              <a:cs typeface="Courier New" panose="02070309020205020404" pitchFamily="49" charset="0"/>
            </a:endParaRPr>
          </a:p>
        </p:txBody>
      </p:sp>
      <p:sp>
        <p:nvSpPr>
          <p:cNvPr id="20" name="TextovéPole 19"/>
          <p:cNvSpPr txBox="1"/>
          <p:nvPr/>
        </p:nvSpPr>
        <p:spPr>
          <a:xfrm>
            <a:off x="8834688" y="2943456"/>
            <a:ext cx="2528256"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b="1" dirty="0" smtClean="0">
                <a:solidFill>
                  <a:schemeClr val="tx1"/>
                </a:solidFill>
                <a:latin typeface="Courier New" panose="02070309020205020404" pitchFamily="49" charset="0"/>
                <a:cs typeface="Courier New" panose="02070309020205020404" pitchFamily="49" charset="0"/>
              </a:rPr>
              <a:t>Odeslání SMS</a:t>
            </a:r>
            <a:endParaRPr lang="cs-CZ" b="1" dirty="0">
              <a:solidFill>
                <a:schemeClr val="tx1"/>
              </a:solidFill>
              <a:latin typeface="Courier New" panose="02070309020205020404" pitchFamily="49" charset="0"/>
              <a:cs typeface="Courier New" panose="02070309020205020404" pitchFamily="49" charset="0"/>
            </a:endParaRPr>
          </a:p>
        </p:txBody>
      </p:sp>
      <p:sp>
        <p:nvSpPr>
          <p:cNvPr id="21" name="TextovéPole 20"/>
          <p:cNvSpPr txBox="1"/>
          <p:nvPr/>
        </p:nvSpPr>
        <p:spPr>
          <a:xfrm>
            <a:off x="914355" y="2943456"/>
            <a:ext cx="2528256"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algn="ctr"/>
            <a:r>
              <a:rPr lang="cs-CZ" b="1" dirty="0" smtClean="0">
                <a:solidFill>
                  <a:schemeClr val="tx1"/>
                </a:solidFill>
                <a:latin typeface="Courier New" panose="02070309020205020404" pitchFamily="49" charset="0"/>
                <a:cs typeface="Courier New" panose="02070309020205020404" pitchFamily="49" charset="0"/>
              </a:rPr>
              <a:t>Obsluha přerušení</a:t>
            </a:r>
            <a:endParaRPr lang="cs-CZ" b="1" dirty="0">
              <a:solidFill>
                <a:schemeClr val="tx1"/>
              </a:solidFill>
              <a:latin typeface="Courier New" panose="02070309020205020404" pitchFamily="49" charset="0"/>
              <a:cs typeface="Courier New" panose="02070309020205020404" pitchFamily="49" charset="0"/>
            </a:endParaRPr>
          </a:p>
        </p:txBody>
      </p:sp>
      <p:sp>
        <p:nvSpPr>
          <p:cNvPr id="22" name="TextovéPole 21"/>
          <p:cNvSpPr txBox="1"/>
          <p:nvPr/>
        </p:nvSpPr>
        <p:spPr>
          <a:xfrm>
            <a:off x="914355" y="3425193"/>
            <a:ext cx="2528257"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b="1" dirty="0" smtClean="0">
                <a:solidFill>
                  <a:schemeClr val="tx1"/>
                </a:solidFill>
                <a:latin typeface="Courier New" panose="02070309020205020404" pitchFamily="49" charset="0"/>
                <a:cs typeface="Courier New" panose="02070309020205020404" pitchFamily="49" charset="0"/>
              </a:rPr>
              <a:t>Zpracování dat</a:t>
            </a:r>
            <a:endParaRPr lang="cs-CZ" b="1" dirty="0">
              <a:solidFill>
                <a:schemeClr val="tx1"/>
              </a:solidFill>
              <a:latin typeface="Courier New" panose="02070309020205020404" pitchFamily="49" charset="0"/>
              <a:cs typeface="Courier New" panose="02070309020205020404" pitchFamily="49" charset="0"/>
            </a:endParaRPr>
          </a:p>
        </p:txBody>
      </p:sp>
      <p:sp>
        <p:nvSpPr>
          <p:cNvPr id="24" name="TextovéPole 23"/>
          <p:cNvSpPr txBox="1"/>
          <p:nvPr/>
        </p:nvSpPr>
        <p:spPr>
          <a:xfrm>
            <a:off x="914354" y="3906930"/>
            <a:ext cx="2528257"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b="1" dirty="0" smtClean="0">
                <a:solidFill>
                  <a:schemeClr val="tx1"/>
                </a:solidFill>
                <a:latin typeface="Courier New" panose="02070309020205020404" pitchFamily="49" charset="0"/>
                <a:cs typeface="Courier New" panose="02070309020205020404" pitchFamily="49" charset="0"/>
              </a:rPr>
              <a:t>Validace dat</a:t>
            </a:r>
            <a:endParaRPr lang="cs-CZ" b="1" dirty="0">
              <a:solidFill>
                <a:schemeClr val="tx1"/>
              </a:solidFill>
              <a:latin typeface="Courier New" panose="02070309020205020404" pitchFamily="49" charset="0"/>
              <a:cs typeface="Courier New" panose="02070309020205020404" pitchFamily="49" charset="0"/>
            </a:endParaRPr>
          </a:p>
        </p:txBody>
      </p:sp>
      <p:sp>
        <p:nvSpPr>
          <p:cNvPr id="25" name="TextovéPole 24"/>
          <p:cNvSpPr txBox="1"/>
          <p:nvPr/>
        </p:nvSpPr>
        <p:spPr>
          <a:xfrm>
            <a:off x="914353" y="4394163"/>
            <a:ext cx="2528257" cy="64633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b="1" dirty="0" smtClean="0">
                <a:solidFill>
                  <a:schemeClr val="tx1"/>
                </a:solidFill>
                <a:latin typeface="Courier New" panose="02070309020205020404" pitchFamily="49" charset="0"/>
                <a:cs typeface="Courier New" panose="02070309020205020404" pitchFamily="49" charset="0"/>
              </a:rPr>
              <a:t>Přepočet souřadnic</a:t>
            </a:r>
            <a:endParaRPr lang="cs-CZ" b="1" dirty="0">
              <a:solidFill>
                <a:schemeClr val="tx1"/>
              </a:solidFill>
              <a:latin typeface="Courier New" panose="02070309020205020404" pitchFamily="49" charset="0"/>
              <a:cs typeface="Courier New" panose="02070309020205020404" pitchFamily="49" charset="0"/>
            </a:endParaRPr>
          </a:p>
        </p:txBody>
      </p:sp>
      <p:sp>
        <p:nvSpPr>
          <p:cNvPr id="26" name="TextovéPole 25"/>
          <p:cNvSpPr txBox="1"/>
          <p:nvPr/>
        </p:nvSpPr>
        <p:spPr>
          <a:xfrm>
            <a:off x="4664006" y="2943456"/>
            <a:ext cx="2941831"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b="1" dirty="0" smtClean="0">
                <a:solidFill>
                  <a:schemeClr val="tx1"/>
                </a:solidFill>
                <a:latin typeface="Courier New" panose="02070309020205020404" pitchFamily="49" charset="0"/>
                <a:cs typeface="Courier New" panose="02070309020205020404" pitchFamily="49" charset="0"/>
              </a:rPr>
              <a:t>Kontrola zacyklení</a:t>
            </a:r>
            <a:endParaRPr lang="cs-CZ" b="1" dirty="0">
              <a:solidFill>
                <a:schemeClr val="tx1"/>
              </a:solidFill>
              <a:latin typeface="Courier New" panose="02070309020205020404" pitchFamily="49" charset="0"/>
              <a:cs typeface="Courier New" panose="02070309020205020404" pitchFamily="49" charset="0"/>
            </a:endParaRPr>
          </a:p>
        </p:txBody>
      </p:sp>
      <p:sp>
        <p:nvSpPr>
          <p:cNvPr id="27" name="TextovéPole 26"/>
          <p:cNvSpPr txBox="1"/>
          <p:nvPr/>
        </p:nvSpPr>
        <p:spPr>
          <a:xfrm>
            <a:off x="4664002" y="3427587"/>
            <a:ext cx="2941831"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b="1" dirty="0" smtClean="0">
                <a:solidFill>
                  <a:schemeClr val="tx1"/>
                </a:solidFill>
                <a:latin typeface="Courier New" panose="02070309020205020404" pitchFamily="49" charset="0"/>
                <a:cs typeface="Courier New" panose="02070309020205020404" pitchFamily="49" charset="0"/>
              </a:rPr>
              <a:t>Kontrola chyb</a:t>
            </a:r>
            <a:endParaRPr lang="cs-CZ" b="1" dirty="0">
              <a:solidFill>
                <a:schemeClr val="tx1"/>
              </a:solidFill>
              <a:latin typeface="Courier New" panose="02070309020205020404" pitchFamily="49" charset="0"/>
              <a:cs typeface="Courier New" panose="02070309020205020404" pitchFamily="49" charset="0"/>
            </a:endParaRPr>
          </a:p>
        </p:txBody>
      </p:sp>
      <p:sp>
        <p:nvSpPr>
          <p:cNvPr id="28" name="TextovéPole 27"/>
          <p:cNvSpPr txBox="1"/>
          <p:nvPr/>
        </p:nvSpPr>
        <p:spPr>
          <a:xfrm>
            <a:off x="4664004" y="3907149"/>
            <a:ext cx="2941831"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b="1" dirty="0" smtClean="0">
                <a:solidFill>
                  <a:schemeClr val="tx1"/>
                </a:solidFill>
                <a:latin typeface="Courier New" panose="02070309020205020404" pitchFamily="49" charset="0"/>
                <a:cs typeface="Courier New" panose="02070309020205020404" pitchFamily="49" charset="0"/>
              </a:rPr>
              <a:t>Přepínání režimů</a:t>
            </a:r>
            <a:endParaRPr lang="cs-CZ" b="1" dirty="0">
              <a:solidFill>
                <a:schemeClr val="tx1"/>
              </a:solidFill>
              <a:latin typeface="Courier New" panose="02070309020205020404" pitchFamily="49" charset="0"/>
              <a:cs typeface="Courier New" panose="02070309020205020404" pitchFamily="49" charset="0"/>
            </a:endParaRPr>
          </a:p>
        </p:txBody>
      </p:sp>
      <p:sp>
        <p:nvSpPr>
          <p:cNvPr id="29" name="TextovéPole 28"/>
          <p:cNvSpPr txBox="1"/>
          <p:nvPr/>
        </p:nvSpPr>
        <p:spPr>
          <a:xfrm>
            <a:off x="8827229" y="3425193"/>
            <a:ext cx="2528256"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b="1" dirty="0" smtClean="0">
                <a:solidFill>
                  <a:schemeClr val="tx1"/>
                </a:solidFill>
                <a:latin typeface="Courier New" panose="02070309020205020404" pitchFamily="49" charset="0"/>
                <a:cs typeface="Courier New" panose="02070309020205020404" pitchFamily="49" charset="0"/>
              </a:rPr>
              <a:t>Čtení SMS</a:t>
            </a:r>
            <a:endParaRPr lang="cs-CZ" b="1" dirty="0">
              <a:solidFill>
                <a:schemeClr val="tx1"/>
              </a:solidFill>
              <a:latin typeface="Courier New" panose="02070309020205020404" pitchFamily="49" charset="0"/>
              <a:cs typeface="Courier New" panose="02070309020205020404" pitchFamily="49" charset="0"/>
            </a:endParaRPr>
          </a:p>
        </p:txBody>
      </p:sp>
      <p:sp>
        <p:nvSpPr>
          <p:cNvPr id="30" name="TextovéPole 29"/>
          <p:cNvSpPr txBox="1"/>
          <p:nvPr/>
        </p:nvSpPr>
        <p:spPr>
          <a:xfrm>
            <a:off x="8834688" y="3906930"/>
            <a:ext cx="2528256" cy="64633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b="1" dirty="0" smtClean="0">
                <a:solidFill>
                  <a:schemeClr val="tx1"/>
                </a:solidFill>
                <a:latin typeface="Courier New" panose="02070309020205020404" pitchFamily="49" charset="0"/>
                <a:cs typeface="Courier New" panose="02070309020205020404" pitchFamily="49" charset="0"/>
              </a:rPr>
              <a:t>Vykonávání SMS požadavků</a:t>
            </a:r>
            <a:endParaRPr lang="cs-CZ" b="1" dirty="0">
              <a:solidFill>
                <a:schemeClr val="tx1"/>
              </a:solidFill>
              <a:latin typeface="Courier New" panose="02070309020205020404" pitchFamily="49" charset="0"/>
              <a:cs typeface="Courier New" panose="02070309020205020404" pitchFamily="49" charset="0"/>
            </a:endParaRPr>
          </a:p>
        </p:txBody>
      </p:sp>
      <p:sp>
        <p:nvSpPr>
          <p:cNvPr id="31" name="TextovéPole 30"/>
          <p:cNvSpPr txBox="1"/>
          <p:nvPr/>
        </p:nvSpPr>
        <p:spPr>
          <a:xfrm>
            <a:off x="8827229" y="4665048"/>
            <a:ext cx="2528256" cy="64633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b="1" dirty="0" smtClean="0">
                <a:solidFill>
                  <a:schemeClr val="tx1"/>
                </a:solidFill>
                <a:latin typeface="Courier New" panose="02070309020205020404" pitchFamily="49" charset="0"/>
                <a:cs typeface="Courier New" panose="02070309020205020404" pitchFamily="49" charset="0"/>
              </a:rPr>
              <a:t>Ověření totožnosti</a:t>
            </a:r>
            <a:endParaRPr lang="cs-CZ" b="1" dirty="0">
              <a:solidFill>
                <a:schemeClr val="tx1"/>
              </a:solidFill>
              <a:latin typeface="Courier New" panose="02070309020205020404" pitchFamily="49" charset="0"/>
              <a:cs typeface="Courier New" panose="02070309020205020404" pitchFamily="49" charset="0"/>
            </a:endParaRPr>
          </a:p>
        </p:txBody>
      </p:sp>
      <p:sp>
        <p:nvSpPr>
          <p:cNvPr id="32" name="TextovéPole 31"/>
          <p:cNvSpPr txBox="1"/>
          <p:nvPr/>
        </p:nvSpPr>
        <p:spPr>
          <a:xfrm>
            <a:off x="3008170" y="260934"/>
            <a:ext cx="2941831" cy="923330"/>
          </a:xfrm>
          <a:prstGeom prst="rect">
            <a:avLst/>
          </a:prstGeom>
          <a:ln/>
        </p:spPr>
        <p:style>
          <a:lnRef idx="3">
            <a:schemeClr val="lt1"/>
          </a:lnRef>
          <a:fillRef idx="1">
            <a:schemeClr val="accent4"/>
          </a:fillRef>
          <a:effectRef idx="1">
            <a:schemeClr val="accent4"/>
          </a:effectRef>
          <a:fontRef idx="minor">
            <a:schemeClr val="lt1"/>
          </a:fontRef>
        </p:style>
        <p:txBody>
          <a:bodyPr wrap="square" rtlCol="0" anchor="ctr">
            <a:spAutoFit/>
          </a:bodyPr>
          <a:lstStyle/>
          <a:p>
            <a:endParaRPr lang="cs-CZ" b="1" dirty="0" smtClean="0">
              <a:solidFill>
                <a:schemeClr val="tx1"/>
              </a:solidFill>
              <a:latin typeface="Courier New" panose="02070309020205020404" pitchFamily="49" charset="0"/>
              <a:cs typeface="Courier New" panose="02070309020205020404" pitchFamily="49" charset="0"/>
            </a:endParaRPr>
          </a:p>
          <a:p>
            <a:pPr algn="ctr"/>
            <a:r>
              <a:rPr lang="cs-CZ" b="1" dirty="0" smtClean="0">
                <a:solidFill>
                  <a:schemeClr val="tx1"/>
                </a:solidFill>
                <a:latin typeface="Courier New" panose="02070309020205020404" pitchFamily="49" charset="0"/>
                <a:cs typeface="Courier New" panose="02070309020205020404" pitchFamily="49" charset="0"/>
              </a:rPr>
              <a:t>GPS/GSM/GPRS</a:t>
            </a:r>
          </a:p>
          <a:p>
            <a:endParaRPr lang="cs-CZ" dirty="0">
              <a:solidFill>
                <a:schemeClr val="tx1"/>
              </a:solidFill>
              <a:latin typeface="Courier New" panose="02070309020205020404" pitchFamily="49" charset="0"/>
              <a:cs typeface="Courier New" panose="02070309020205020404" pitchFamily="49" charset="0"/>
            </a:endParaRPr>
          </a:p>
        </p:txBody>
      </p:sp>
      <p:sp>
        <p:nvSpPr>
          <p:cNvPr id="33" name="TextovéPole 32"/>
          <p:cNvSpPr txBox="1"/>
          <p:nvPr/>
        </p:nvSpPr>
        <p:spPr>
          <a:xfrm>
            <a:off x="6238298" y="252576"/>
            <a:ext cx="2941831" cy="923330"/>
          </a:xfrm>
          <a:prstGeom prst="rect">
            <a:avLst/>
          </a:prstGeom>
          <a:ln/>
        </p:spPr>
        <p:style>
          <a:lnRef idx="3">
            <a:schemeClr val="lt1"/>
          </a:lnRef>
          <a:fillRef idx="1">
            <a:schemeClr val="accent4"/>
          </a:fillRef>
          <a:effectRef idx="1">
            <a:schemeClr val="accent4"/>
          </a:effectRef>
          <a:fontRef idx="minor">
            <a:schemeClr val="lt1"/>
          </a:fontRef>
        </p:style>
        <p:txBody>
          <a:bodyPr wrap="square" rtlCol="0" anchor="ctr">
            <a:spAutoFit/>
          </a:bodyPr>
          <a:lstStyle/>
          <a:p>
            <a:endParaRPr lang="cs-CZ" b="1" dirty="0" smtClean="0">
              <a:solidFill>
                <a:schemeClr val="tx1"/>
              </a:solidFill>
              <a:latin typeface="Courier New" panose="02070309020205020404" pitchFamily="49" charset="0"/>
              <a:cs typeface="Courier New" panose="02070309020205020404" pitchFamily="49" charset="0"/>
            </a:endParaRPr>
          </a:p>
          <a:p>
            <a:pPr algn="ctr"/>
            <a:r>
              <a:rPr lang="cs-CZ" b="1" dirty="0" smtClean="0">
                <a:solidFill>
                  <a:schemeClr val="tx1"/>
                </a:solidFill>
                <a:latin typeface="Courier New" panose="02070309020205020404" pitchFamily="49" charset="0"/>
                <a:cs typeface="Courier New" panose="02070309020205020404" pitchFamily="49" charset="0"/>
              </a:rPr>
              <a:t>Senzor pohybu</a:t>
            </a:r>
          </a:p>
          <a:p>
            <a:endParaRPr lang="cs-CZ" dirty="0">
              <a:solidFill>
                <a:schemeClr val="tx1"/>
              </a:solidFill>
              <a:latin typeface="Courier New" panose="02070309020205020404" pitchFamily="49" charset="0"/>
              <a:cs typeface="Courier New" panose="02070309020205020404" pitchFamily="49" charset="0"/>
            </a:endParaRPr>
          </a:p>
        </p:txBody>
      </p:sp>
      <p:sp>
        <p:nvSpPr>
          <p:cNvPr id="34" name="TextovéPole 33"/>
          <p:cNvSpPr txBox="1"/>
          <p:nvPr/>
        </p:nvSpPr>
        <p:spPr>
          <a:xfrm>
            <a:off x="4664002" y="4393455"/>
            <a:ext cx="2941831"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b="1" dirty="0" smtClean="0">
                <a:solidFill>
                  <a:schemeClr val="tx1"/>
                </a:solidFill>
                <a:latin typeface="Courier New" panose="02070309020205020404" pitchFamily="49" charset="0"/>
                <a:cs typeface="Courier New" panose="02070309020205020404" pitchFamily="49" charset="0"/>
              </a:rPr>
              <a:t>Fixace senzoru</a:t>
            </a:r>
            <a:endParaRPr lang="cs-CZ" b="1" dirty="0">
              <a:solidFill>
                <a:schemeClr val="tx1"/>
              </a:solidFill>
              <a:latin typeface="Courier New" panose="02070309020205020404" pitchFamily="49" charset="0"/>
              <a:cs typeface="Courier New" panose="02070309020205020404" pitchFamily="49" charset="0"/>
            </a:endParaRPr>
          </a:p>
        </p:txBody>
      </p:sp>
      <p:sp>
        <p:nvSpPr>
          <p:cNvPr id="35" name="TextovéPole 34"/>
          <p:cNvSpPr txBox="1"/>
          <p:nvPr/>
        </p:nvSpPr>
        <p:spPr>
          <a:xfrm>
            <a:off x="4647041" y="4879761"/>
            <a:ext cx="2941831"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b="1" dirty="0" smtClean="0">
                <a:solidFill>
                  <a:schemeClr val="tx1"/>
                </a:solidFill>
                <a:latin typeface="Courier New" panose="02070309020205020404" pitchFamily="49" charset="0"/>
                <a:cs typeface="Courier New" panose="02070309020205020404" pitchFamily="49" charset="0"/>
              </a:rPr>
              <a:t>Komunikace s PC</a:t>
            </a:r>
            <a:endParaRPr lang="cs-CZ" b="1" dirty="0">
              <a:solidFill>
                <a:schemeClr val="tx1"/>
              </a:solidFill>
              <a:latin typeface="Courier New" panose="02070309020205020404" pitchFamily="49" charset="0"/>
              <a:cs typeface="Courier New" panose="02070309020205020404" pitchFamily="49" charset="0"/>
            </a:endParaRPr>
          </a:p>
        </p:txBody>
      </p:sp>
      <p:sp>
        <p:nvSpPr>
          <p:cNvPr id="36" name="TextovéPole 35"/>
          <p:cNvSpPr txBox="1"/>
          <p:nvPr/>
        </p:nvSpPr>
        <p:spPr>
          <a:xfrm>
            <a:off x="4647041" y="5359323"/>
            <a:ext cx="2941831" cy="64633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b="1" dirty="0" smtClean="0">
                <a:solidFill>
                  <a:schemeClr val="tx1"/>
                </a:solidFill>
                <a:latin typeface="Courier New" panose="02070309020205020404" pitchFamily="49" charset="0"/>
                <a:cs typeface="Courier New" panose="02070309020205020404" pitchFamily="49" charset="0"/>
              </a:rPr>
              <a:t>Komunikace mezi režimy</a:t>
            </a:r>
            <a:endParaRPr lang="cs-CZ" b="1" dirty="0">
              <a:solidFill>
                <a:schemeClr val="tx1"/>
              </a:solidFill>
              <a:latin typeface="Courier New" panose="02070309020205020404" pitchFamily="49" charset="0"/>
              <a:cs typeface="Courier New" panose="02070309020205020404" pitchFamily="49" charset="0"/>
            </a:endParaRPr>
          </a:p>
        </p:txBody>
      </p:sp>
      <p:sp>
        <p:nvSpPr>
          <p:cNvPr id="37" name="TextovéPole 36"/>
          <p:cNvSpPr txBox="1"/>
          <p:nvPr/>
        </p:nvSpPr>
        <p:spPr>
          <a:xfrm>
            <a:off x="4647040" y="6115884"/>
            <a:ext cx="2941831"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cs-CZ" b="1" dirty="0" smtClean="0">
                <a:solidFill>
                  <a:schemeClr val="tx1"/>
                </a:solidFill>
                <a:latin typeface="Courier New" panose="02070309020205020404" pitchFamily="49" charset="0"/>
                <a:cs typeface="Courier New" panose="02070309020205020404" pitchFamily="49" charset="0"/>
              </a:rPr>
              <a:t>Řízení hardware</a:t>
            </a:r>
            <a:endParaRPr lang="cs-CZ" b="1" dirty="0">
              <a:solidFill>
                <a:schemeClr val="tx1"/>
              </a:solidFill>
              <a:latin typeface="Courier New" panose="02070309020205020404" pitchFamily="49" charset="0"/>
              <a:cs typeface="Courier New" panose="02070309020205020404" pitchFamily="49" charset="0"/>
            </a:endParaRPr>
          </a:p>
        </p:txBody>
      </p:sp>
      <p:cxnSp>
        <p:nvCxnSpPr>
          <p:cNvPr id="10" name="Přímá spojnice se šipkou 9"/>
          <p:cNvCxnSpPr/>
          <p:nvPr/>
        </p:nvCxnSpPr>
        <p:spPr>
          <a:xfrm>
            <a:off x="3442610" y="2368337"/>
            <a:ext cx="1204430" cy="0"/>
          </a:xfrm>
          <a:prstGeom prst="straightConnector1">
            <a:avLst/>
          </a:prstGeom>
          <a:ln>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38" name="Přímá spojnice se šipkou 37"/>
          <p:cNvCxnSpPr/>
          <p:nvPr/>
        </p:nvCxnSpPr>
        <p:spPr>
          <a:xfrm>
            <a:off x="7622799" y="2368337"/>
            <a:ext cx="1204430" cy="0"/>
          </a:xfrm>
          <a:prstGeom prst="straightConnector1">
            <a:avLst/>
          </a:prstGeom>
          <a:ln>
            <a:headEnd type="triangle"/>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18512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2" grpId="0" animBg="1"/>
      <p:bldP spid="24" grpId="0" animBg="1"/>
      <p:bldP spid="25" grpId="0" animBg="1"/>
      <p:bldP spid="26" grpId="0" animBg="1"/>
      <p:bldP spid="27" grpId="0" animBg="1"/>
      <p:bldP spid="28" grpId="0" animBg="1"/>
      <p:bldP spid="29" grpId="0" animBg="1"/>
      <p:bldP spid="30" grpId="0" animBg="1"/>
      <p:bldP spid="31" grpId="0" animBg="1"/>
      <p:bldP spid="34" grpId="0" animBg="1"/>
      <p:bldP spid="35" grpId="0" animBg="1"/>
      <p:bldP spid="36" grpId="0" animBg="1"/>
      <p:bldP spid="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ázek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2"/>
            <a:ext cx="12192000" cy="6857999"/>
          </a:xfrm>
          <a:prstGeom prst="rect">
            <a:avLst/>
          </a:prstGeom>
        </p:spPr>
      </p:pic>
      <p:pic>
        <p:nvPicPr>
          <p:cNvPr id="7" name="Obrázek 6"/>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1" y="1"/>
            <a:ext cx="12191999" cy="6857999"/>
          </a:xfrm>
          <a:prstGeom prst="rect">
            <a:avLst/>
          </a:prstGeom>
        </p:spPr>
      </p:pic>
      <p:pic>
        <p:nvPicPr>
          <p:cNvPr id="13" name="Obrázek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pic>
        <p:nvPicPr>
          <p:cNvPr id="2" name="Obrázek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7874" y="-1"/>
            <a:ext cx="9144000" cy="6858000"/>
          </a:xfrm>
          <a:prstGeom prst="rect">
            <a:avLst/>
          </a:prstGeom>
        </p:spPr>
      </p:pic>
      <p:pic>
        <p:nvPicPr>
          <p:cNvPr id="3" name="Obrázek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97874" y="-693683"/>
            <a:ext cx="9144000" cy="6858000"/>
          </a:xfrm>
          <a:prstGeom prst="rect">
            <a:avLst/>
          </a:prstGeom>
        </p:spPr>
      </p:pic>
      <p:pic>
        <p:nvPicPr>
          <p:cNvPr id="4" name="Obrázek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7491" y="-1589252"/>
            <a:ext cx="12689489" cy="9517116"/>
          </a:xfrm>
          <a:prstGeom prst="rect">
            <a:avLst/>
          </a:prstGeom>
        </p:spPr>
      </p:pic>
      <p:pic>
        <p:nvPicPr>
          <p:cNvPr id="5" name="Obrázek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68227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áze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541833" cy="6858000"/>
          </a:xfrm>
          <a:prstGeom prst="rect">
            <a:avLst/>
          </a:prstGeom>
        </p:spPr>
      </p:pic>
      <p:sp>
        <p:nvSpPr>
          <p:cNvPr id="4" name="Nadpis 3"/>
          <p:cNvSpPr>
            <a:spLocks noGrp="1"/>
          </p:cNvSpPr>
          <p:nvPr>
            <p:ph type="title"/>
          </p:nvPr>
        </p:nvSpPr>
        <p:spPr/>
        <p:txBody>
          <a:bodyPr/>
          <a:lstStyle/>
          <a:p>
            <a:r>
              <a:rPr lang="cs-CZ" dirty="0" smtClean="0"/>
              <a:t>Děkuji za pozornost</a:t>
            </a:r>
            <a:endParaRPr lang="cs-CZ" dirty="0"/>
          </a:p>
        </p:txBody>
      </p:sp>
      <p:sp>
        <p:nvSpPr>
          <p:cNvPr id="5" name="Zástupný symbol pro text 4"/>
          <p:cNvSpPr>
            <a:spLocks noGrp="1"/>
          </p:cNvSpPr>
          <p:nvPr>
            <p:ph type="body" idx="1"/>
          </p:nvPr>
        </p:nvSpPr>
        <p:spPr/>
        <p:txBody>
          <a:bodyPr/>
          <a:lstStyle/>
          <a:p>
            <a:r>
              <a:rPr lang="cs-CZ" dirty="0" smtClean="0"/>
              <a:t>Tomáš Moravec</a:t>
            </a:r>
            <a:endParaRPr lang="cs-CZ" dirty="0"/>
          </a:p>
        </p:txBody>
      </p:sp>
      <p:pic>
        <p:nvPicPr>
          <p:cNvPr id="7" name="Obrázek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64500" y="509895"/>
            <a:ext cx="2871982" cy="2399685"/>
          </a:xfrm>
          <a:prstGeom prst="rect">
            <a:avLst/>
          </a:prstGeom>
        </p:spPr>
      </p:pic>
    </p:spTree>
    <p:extLst>
      <p:ext uri="{BB962C8B-B14F-4D97-AF65-F5344CB8AC3E}">
        <p14:creationId xmlns:p14="http://schemas.microsoft.com/office/powerpoint/2010/main" val="301300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Motiv Office">
  <a:themeElements>
    <a:clrScheme name="Kancelář">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celář">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iv Office">
  <a:themeElements>
    <a:clrScheme name="Kancelář">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celář">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1042</TotalTime>
  <Words>470</Words>
  <Application>Microsoft Office PowerPoint</Application>
  <PresentationFormat>Širokoúhlá obrazovka</PresentationFormat>
  <Paragraphs>85</Paragraphs>
  <Slides>7</Slides>
  <Notes>5</Notes>
  <HiddenSlides>0</HiddenSlides>
  <MMClips>0</MMClips>
  <ScaleCrop>false</ScaleCrop>
  <HeadingPairs>
    <vt:vector size="6" baseType="variant">
      <vt:variant>
        <vt:lpstr>Použitá písma</vt:lpstr>
      </vt:variant>
      <vt:variant>
        <vt:i4>4</vt:i4>
      </vt:variant>
      <vt:variant>
        <vt:lpstr>Motiv</vt:lpstr>
      </vt:variant>
      <vt:variant>
        <vt:i4>1</vt:i4>
      </vt:variant>
      <vt:variant>
        <vt:lpstr>Nadpisy snímků</vt:lpstr>
      </vt:variant>
      <vt:variant>
        <vt:i4>7</vt:i4>
      </vt:variant>
    </vt:vector>
  </HeadingPairs>
  <TitlesOfParts>
    <vt:vector size="12" baseType="lpstr">
      <vt:lpstr>Arial</vt:lpstr>
      <vt:lpstr>Calibri</vt:lpstr>
      <vt:lpstr>Calibri Light</vt:lpstr>
      <vt:lpstr>Courier New</vt:lpstr>
      <vt:lpstr>Motiv Office</vt:lpstr>
      <vt:lpstr>Prezentace aplikace PowerPoint</vt:lpstr>
      <vt:lpstr>Prezentace aplikace PowerPoint</vt:lpstr>
      <vt:lpstr>Blokové zapojení</vt:lpstr>
      <vt:lpstr>Programovací jazyk Wiring</vt:lpstr>
      <vt:lpstr>Prezentace aplikace PowerPoint</vt:lpstr>
      <vt:lpstr>Prezentace aplikace PowerPoint</vt:lpstr>
      <vt:lpstr>Děkuji za pozornost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Koncept nízkonákladového sledovacího zařízení pro osobní automobily</dc:title>
  <dc:creator>Tomáš Moravec</dc:creator>
  <cp:lastModifiedBy>Tomáš Moravec</cp:lastModifiedBy>
  <cp:revision>149</cp:revision>
  <dcterms:created xsi:type="dcterms:W3CDTF">2016-03-09T23:06:00Z</dcterms:created>
  <dcterms:modified xsi:type="dcterms:W3CDTF">2016-04-14T09:52:36Z</dcterms:modified>
</cp:coreProperties>
</file>